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61" r:id="rId4"/>
    <p:sldId id="257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81" r:id="rId17"/>
    <p:sldId id="282" r:id="rId18"/>
    <p:sldId id="287" r:id="rId19"/>
    <p:sldId id="288" r:id="rId20"/>
    <p:sldId id="289" r:id="rId21"/>
    <p:sldId id="295" r:id="rId22"/>
    <p:sldId id="296" r:id="rId23"/>
    <p:sldId id="297" r:id="rId24"/>
    <p:sldId id="298" r:id="rId25"/>
    <p:sldId id="303" r:id="rId26"/>
    <p:sldId id="308" r:id="rId27"/>
    <p:sldId id="310" r:id="rId28"/>
    <p:sldId id="304" r:id="rId29"/>
    <p:sldId id="305" r:id="rId30"/>
    <p:sldId id="306" r:id="rId31"/>
    <p:sldId id="273" r:id="rId32"/>
    <p:sldId id="278" r:id="rId33"/>
    <p:sldId id="274" r:id="rId34"/>
    <p:sldId id="275" r:id="rId35"/>
    <p:sldId id="276" r:id="rId36"/>
    <p:sldId id="277" r:id="rId37"/>
    <p:sldId id="279" r:id="rId38"/>
    <p:sldId id="312" r:id="rId39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6" autoAdjust="0"/>
    <p:restoredTop sz="94660"/>
  </p:normalViewPr>
  <p:slideViewPr>
    <p:cSldViewPr>
      <p:cViewPr varScale="1">
        <p:scale>
          <a:sx n="129" d="100"/>
          <a:sy n="129" d="100"/>
        </p:scale>
        <p:origin x="-1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EA0ED61-FCED-4121-9BD8-031FFA3C2361}" type="datetimeFigureOut">
              <a:rPr lang="en-US" smtClean="0"/>
              <a:pPr/>
              <a:t>8/2/15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22F9281-436D-4625-9F67-98F00D42F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229600" cy="1828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McKenzie River Interpretive Center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38400"/>
            <a:ext cx="8534400" cy="2209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Dream:</a:t>
            </a:r>
            <a:endParaRPr lang="en-US" dirty="0" smtClean="0"/>
          </a:p>
          <a:p>
            <a:pPr algn="l"/>
            <a:r>
              <a:rPr lang="en-US" dirty="0" smtClean="0"/>
              <a:t>A world class facility to showcase the McKenzie’s source, its fish and her people and their boats through interactive and transformation experiences.</a:t>
            </a: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44196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Blackadder ITC" pitchFamily="82" charset="0"/>
              </a:rPr>
              <a:t>Spawning Grounds</a:t>
            </a:r>
            <a:endParaRPr lang="en-US" sz="7200" dirty="0">
              <a:latin typeface="Blackadder ITC" pitchFamily="8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Exit Theater through the Groundwork</a:t>
            </a:r>
            <a:endParaRPr lang="en-US" dirty="0"/>
          </a:p>
        </p:txBody>
      </p:sp>
      <p:pic>
        <p:nvPicPr>
          <p:cNvPr id="4" name="Picture 4" descr="2005wr004812-f02_rev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51570"/>
            <a:ext cx="7924800" cy="360578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59436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To the McKenzie Trail</a:t>
            </a:r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McKenzie Trail</a:t>
            </a:r>
            <a:endParaRPr lang="en-US" dirty="0"/>
          </a:p>
        </p:txBody>
      </p:sp>
      <p:pic>
        <p:nvPicPr>
          <p:cNvPr id="7" name="Content Placeholder 5" descr="NAFis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371600"/>
            <a:ext cx="2152650" cy="2152650"/>
          </a:xfrm>
          <a:prstGeom prst="rect">
            <a:avLst/>
          </a:prstGeom>
        </p:spPr>
      </p:pic>
      <p:pic>
        <p:nvPicPr>
          <p:cNvPr id="10" name="Picture 9" descr="DonaldMcKenz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3810000"/>
            <a:ext cx="2057400" cy="2105247"/>
          </a:xfrm>
          <a:prstGeom prst="rect">
            <a:avLst/>
          </a:prstGeom>
        </p:spPr>
      </p:pic>
      <p:pic>
        <p:nvPicPr>
          <p:cNvPr id="11" name="Picture 10" descr="HistoricLogg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4876800"/>
            <a:ext cx="2490788" cy="1853874"/>
          </a:xfrm>
          <a:prstGeom prst="rect">
            <a:avLst/>
          </a:prstGeom>
        </p:spPr>
      </p:pic>
      <p:pic>
        <p:nvPicPr>
          <p:cNvPr id="12" name="Picture 11" descr="WildFi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3733800"/>
            <a:ext cx="2721797" cy="1704975"/>
          </a:xfrm>
          <a:prstGeom prst="rect">
            <a:avLst/>
          </a:prstGeom>
        </p:spPr>
      </p:pic>
      <p:pic>
        <p:nvPicPr>
          <p:cNvPr id="13" name="Picture 12" descr="LogCabinIn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1219200"/>
            <a:ext cx="4022480" cy="2614612"/>
          </a:xfrm>
          <a:prstGeom prst="rect">
            <a:avLst/>
          </a:prstGeom>
        </p:spPr>
      </p:pic>
      <p:pic>
        <p:nvPicPr>
          <p:cNvPr id="14" name="Picture 13" descr="Sasquatc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91400" y="1905000"/>
            <a:ext cx="1095233" cy="1811867"/>
          </a:xfrm>
          <a:prstGeom prst="rect">
            <a:avLst/>
          </a:prstGeom>
        </p:spPr>
      </p:pic>
      <p:pic>
        <p:nvPicPr>
          <p:cNvPr id="15" name="Picture 14" descr="ClearLak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6600" y="3429000"/>
            <a:ext cx="2552700" cy="1695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dirty="0" err="1" smtClean="0"/>
              <a:t>Tamolitch</a:t>
            </a:r>
            <a:r>
              <a:rPr lang="en-US" sz="4800" dirty="0" smtClean="0"/>
              <a:t> Lab – </a:t>
            </a:r>
            <a:br>
              <a:rPr lang="en-US" sz="4800" dirty="0" smtClean="0"/>
            </a:br>
            <a:r>
              <a:rPr lang="en-US" sz="4800" dirty="0" smtClean="0"/>
              <a:t>Table experiments</a:t>
            </a:r>
            <a:endParaRPr lang="en-US" sz="4800" dirty="0"/>
          </a:p>
        </p:txBody>
      </p:sp>
      <p:pic>
        <p:nvPicPr>
          <p:cNvPr id="5" name="Picture 3" descr="T&amp;G_09Fig1_nofilterlabel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371600"/>
            <a:ext cx="2277099" cy="270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sponge_bo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191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4724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How much water is in the sponge?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4" descr="whale-tail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66800" y="1371600"/>
            <a:ext cx="2776349" cy="2286000"/>
          </a:xfrm>
        </p:spPr>
      </p:pic>
      <p:sp>
        <p:nvSpPr>
          <p:cNvPr id="10" name="TextBox 9"/>
          <p:cNvSpPr txBox="1"/>
          <p:nvPr/>
        </p:nvSpPr>
        <p:spPr>
          <a:xfrm>
            <a:off x="1066800" y="3352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Winter </a:t>
            </a:r>
            <a:r>
              <a:rPr lang="en-US" b="1" dirty="0" err="1" smtClean="0">
                <a:solidFill>
                  <a:schemeClr val="bg1"/>
                </a:solidFill>
              </a:rPr>
              <a:t>vs</a:t>
            </a:r>
            <a:r>
              <a:rPr lang="en-US" b="1" dirty="0" smtClean="0">
                <a:solidFill>
                  <a:schemeClr val="bg1"/>
                </a:solidFill>
              </a:rPr>
              <a:t> Summer flow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blue pool spil 10-30-03"/>
          <p:cNvPicPr>
            <a:picLocks noChangeAspect="1" noChangeArrowheads="1"/>
          </p:cNvPicPr>
          <p:nvPr/>
        </p:nvPicPr>
        <p:blipFill>
          <a:blip r:embed="rId5" cstate="print"/>
          <a:srcRect t="52322" b="24641"/>
          <a:stretch>
            <a:fillRect/>
          </a:stretch>
        </p:blipFill>
        <p:spPr bwMode="auto">
          <a:xfrm>
            <a:off x="4343400" y="4800600"/>
            <a:ext cx="4648200" cy="60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91000" y="54864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Calculate age of water emerging from springs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1981200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How do changes in climate affect the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McKenzie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Diagram</a:t>
            </a:r>
            <a:endParaRPr lang="en-US" dirty="0"/>
          </a:p>
        </p:txBody>
      </p:sp>
      <p:pic>
        <p:nvPicPr>
          <p:cNvPr id="4" name="Content Placeholder 3" descr="Diagram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990600"/>
            <a:ext cx="3657599" cy="5652652"/>
          </a:xfrm>
        </p:spPr>
      </p:pic>
      <p:sp>
        <p:nvSpPr>
          <p:cNvPr id="5" name="TextBox 4"/>
          <p:cNvSpPr txBox="1"/>
          <p:nvPr/>
        </p:nvSpPr>
        <p:spPr>
          <a:xfrm>
            <a:off x="304800" y="243840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Tamolitch</a:t>
            </a:r>
            <a:r>
              <a:rPr lang="en-US" sz="3200" dirty="0" smtClean="0"/>
              <a:t> Lab to the Trailhead</a:t>
            </a:r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Old McKenzie Fish Hatchery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8" y="1600200"/>
            <a:ext cx="7166359" cy="4953000"/>
          </a:xfr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Old McKenzie Fish Hatchery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7" y="1269533"/>
            <a:ext cx="7978523" cy="5512267"/>
          </a:xfrm>
        </p:spPr>
      </p:pic>
      <p:sp>
        <p:nvSpPr>
          <p:cNvPr id="24" name="Freeform 23"/>
          <p:cNvSpPr/>
          <p:nvPr/>
        </p:nvSpPr>
        <p:spPr>
          <a:xfrm>
            <a:off x="3786909" y="3241964"/>
            <a:ext cx="1754908" cy="979054"/>
          </a:xfrm>
          <a:custGeom>
            <a:avLst/>
            <a:gdLst>
              <a:gd name="connsiteX0" fmla="*/ 0 w 1274618"/>
              <a:gd name="connsiteY0" fmla="*/ 0 h 831272"/>
              <a:gd name="connsiteX1" fmla="*/ 0 w 1274618"/>
              <a:gd name="connsiteY1" fmla="*/ 489527 h 831272"/>
              <a:gd name="connsiteX2" fmla="*/ 1025236 w 1274618"/>
              <a:gd name="connsiteY2" fmla="*/ 831272 h 831272"/>
              <a:gd name="connsiteX3" fmla="*/ 1274618 w 1274618"/>
              <a:gd name="connsiteY3" fmla="*/ 230909 h 831272"/>
              <a:gd name="connsiteX4" fmla="*/ 193964 w 1274618"/>
              <a:gd name="connsiteY4" fmla="*/ 175491 h 831272"/>
              <a:gd name="connsiteX5" fmla="*/ 193964 w 1274618"/>
              <a:gd name="connsiteY5" fmla="*/ 0 h 831272"/>
              <a:gd name="connsiteX6" fmla="*/ 0 w 1274618"/>
              <a:gd name="connsiteY6" fmla="*/ 0 h 831272"/>
              <a:gd name="connsiteX0" fmla="*/ 9236 w 1283854"/>
              <a:gd name="connsiteY0" fmla="*/ 0 h 831272"/>
              <a:gd name="connsiteX1" fmla="*/ 0 w 1283854"/>
              <a:gd name="connsiteY1" fmla="*/ 166254 h 831272"/>
              <a:gd name="connsiteX2" fmla="*/ 9236 w 1283854"/>
              <a:gd name="connsiteY2" fmla="*/ 489527 h 831272"/>
              <a:gd name="connsiteX3" fmla="*/ 1034472 w 1283854"/>
              <a:gd name="connsiteY3" fmla="*/ 831272 h 831272"/>
              <a:gd name="connsiteX4" fmla="*/ 1283854 w 1283854"/>
              <a:gd name="connsiteY4" fmla="*/ 230909 h 831272"/>
              <a:gd name="connsiteX5" fmla="*/ 203200 w 1283854"/>
              <a:gd name="connsiteY5" fmla="*/ 175491 h 831272"/>
              <a:gd name="connsiteX6" fmla="*/ 203200 w 1283854"/>
              <a:gd name="connsiteY6" fmla="*/ 0 h 831272"/>
              <a:gd name="connsiteX7" fmla="*/ 9236 w 1283854"/>
              <a:gd name="connsiteY7" fmla="*/ 0 h 831272"/>
              <a:gd name="connsiteX0" fmla="*/ 0 w 1274618"/>
              <a:gd name="connsiteY0" fmla="*/ 0 h 831272"/>
              <a:gd name="connsiteX1" fmla="*/ 0 w 1274618"/>
              <a:gd name="connsiteY1" fmla="*/ 193963 h 831272"/>
              <a:gd name="connsiteX2" fmla="*/ 0 w 1274618"/>
              <a:gd name="connsiteY2" fmla="*/ 489527 h 831272"/>
              <a:gd name="connsiteX3" fmla="*/ 1025236 w 1274618"/>
              <a:gd name="connsiteY3" fmla="*/ 831272 h 831272"/>
              <a:gd name="connsiteX4" fmla="*/ 1274618 w 1274618"/>
              <a:gd name="connsiteY4" fmla="*/ 230909 h 831272"/>
              <a:gd name="connsiteX5" fmla="*/ 193964 w 1274618"/>
              <a:gd name="connsiteY5" fmla="*/ 175491 h 831272"/>
              <a:gd name="connsiteX6" fmla="*/ 193964 w 1274618"/>
              <a:gd name="connsiteY6" fmla="*/ 0 h 831272"/>
              <a:gd name="connsiteX7" fmla="*/ 0 w 1274618"/>
              <a:gd name="connsiteY7" fmla="*/ 0 h 831272"/>
              <a:gd name="connsiteX0" fmla="*/ 387927 w 1662545"/>
              <a:gd name="connsiteY0" fmla="*/ 0 h 831272"/>
              <a:gd name="connsiteX1" fmla="*/ 0 w 1662545"/>
              <a:gd name="connsiteY1" fmla="*/ 212436 h 831272"/>
              <a:gd name="connsiteX2" fmla="*/ 387927 w 1662545"/>
              <a:gd name="connsiteY2" fmla="*/ 489527 h 831272"/>
              <a:gd name="connsiteX3" fmla="*/ 1413163 w 1662545"/>
              <a:gd name="connsiteY3" fmla="*/ 831272 h 831272"/>
              <a:gd name="connsiteX4" fmla="*/ 1662545 w 1662545"/>
              <a:gd name="connsiteY4" fmla="*/ 230909 h 831272"/>
              <a:gd name="connsiteX5" fmla="*/ 581891 w 1662545"/>
              <a:gd name="connsiteY5" fmla="*/ 175491 h 831272"/>
              <a:gd name="connsiteX6" fmla="*/ 581891 w 1662545"/>
              <a:gd name="connsiteY6" fmla="*/ 0 h 831272"/>
              <a:gd name="connsiteX7" fmla="*/ 387927 w 1662545"/>
              <a:gd name="connsiteY7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387927 w 1662545"/>
              <a:gd name="connsiteY3" fmla="*/ 489527 h 831272"/>
              <a:gd name="connsiteX4" fmla="*/ 1413163 w 1662545"/>
              <a:gd name="connsiteY4" fmla="*/ 831272 h 831272"/>
              <a:gd name="connsiteX5" fmla="*/ 1662545 w 1662545"/>
              <a:gd name="connsiteY5" fmla="*/ 230909 h 831272"/>
              <a:gd name="connsiteX6" fmla="*/ 581891 w 1662545"/>
              <a:gd name="connsiteY6" fmla="*/ 175491 h 831272"/>
              <a:gd name="connsiteX7" fmla="*/ 581891 w 1662545"/>
              <a:gd name="connsiteY7" fmla="*/ 0 h 831272"/>
              <a:gd name="connsiteX8" fmla="*/ 387927 w 1662545"/>
              <a:gd name="connsiteY8" fmla="*/ 0 h 831272"/>
              <a:gd name="connsiteX0" fmla="*/ 388794 w 1663412"/>
              <a:gd name="connsiteY0" fmla="*/ 0 h 831272"/>
              <a:gd name="connsiteX1" fmla="*/ 351850 w 1663412"/>
              <a:gd name="connsiteY1" fmla="*/ 184727 h 831272"/>
              <a:gd name="connsiteX2" fmla="*/ 867 w 1663412"/>
              <a:gd name="connsiteY2" fmla="*/ 212436 h 831272"/>
              <a:gd name="connsiteX3" fmla="*/ 19340 w 1663412"/>
              <a:gd name="connsiteY3" fmla="*/ 452581 h 831272"/>
              <a:gd name="connsiteX4" fmla="*/ 388794 w 1663412"/>
              <a:gd name="connsiteY4" fmla="*/ 489527 h 831272"/>
              <a:gd name="connsiteX5" fmla="*/ 1414030 w 1663412"/>
              <a:gd name="connsiteY5" fmla="*/ 831272 h 831272"/>
              <a:gd name="connsiteX6" fmla="*/ 1663412 w 1663412"/>
              <a:gd name="connsiteY6" fmla="*/ 230909 h 831272"/>
              <a:gd name="connsiteX7" fmla="*/ 582758 w 1663412"/>
              <a:gd name="connsiteY7" fmla="*/ 175491 h 831272"/>
              <a:gd name="connsiteX8" fmla="*/ 582758 w 1663412"/>
              <a:gd name="connsiteY8" fmla="*/ 0 h 831272"/>
              <a:gd name="connsiteX9" fmla="*/ 388794 w 1663412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387927 w 1662545"/>
              <a:gd name="connsiteY4" fmla="*/ 489527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415636 w 1662545"/>
              <a:gd name="connsiteY4" fmla="*/ 729673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55418 w 1662545"/>
              <a:gd name="connsiteY3" fmla="*/ 443345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60220 w 1662545"/>
              <a:gd name="connsiteY1" fmla="*/ 212436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1366981 w 1662545"/>
              <a:gd name="connsiteY4" fmla="*/ 979054 h 979054"/>
              <a:gd name="connsiteX5" fmla="*/ 1662545 w 1662545"/>
              <a:gd name="connsiteY5" fmla="*/ 230909 h 979054"/>
              <a:gd name="connsiteX6" fmla="*/ 581891 w 1662545"/>
              <a:gd name="connsiteY6" fmla="*/ 221672 h 979054"/>
              <a:gd name="connsiteX7" fmla="*/ 581891 w 1662545"/>
              <a:gd name="connsiteY7" fmla="*/ 0 h 979054"/>
              <a:gd name="connsiteX8" fmla="*/ 387927 w 1662545"/>
              <a:gd name="connsiteY8" fmla="*/ 0 h 979054"/>
              <a:gd name="connsiteX0" fmla="*/ 438385 w 1713003"/>
              <a:gd name="connsiteY0" fmla="*/ 0 h 979054"/>
              <a:gd name="connsiteX1" fmla="*/ 392205 w 1713003"/>
              <a:gd name="connsiteY1" fmla="*/ 221672 h 979054"/>
              <a:gd name="connsiteX2" fmla="*/ 50458 w 1713003"/>
              <a:gd name="connsiteY2" fmla="*/ 212436 h 979054"/>
              <a:gd name="connsiteX3" fmla="*/ 13513 w 1713003"/>
              <a:gd name="connsiteY3" fmla="*/ 600363 h 979054"/>
              <a:gd name="connsiteX4" fmla="*/ 1417439 w 1713003"/>
              <a:gd name="connsiteY4" fmla="*/ 979054 h 979054"/>
              <a:gd name="connsiteX5" fmla="*/ 1713003 w 1713003"/>
              <a:gd name="connsiteY5" fmla="*/ 230909 h 979054"/>
              <a:gd name="connsiteX6" fmla="*/ 632349 w 1713003"/>
              <a:gd name="connsiteY6" fmla="*/ 221672 h 979054"/>
              <a:gd name="connsiteX7" fmla="*/ 632349 w 1713003"/>
              <a:gd name="connsiteY7" fmla="*/ 0 h 979054"/>
              <a:gd name="connsiteX8" fmla="*/ 438385 w 1713003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12436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  <a:gd name="connsiteX0" fmla="*/ 452581 w 1727199"/>
              <a:gd name="connsiteY0" fmla="*/ 0 h 979054"/>
              <a:gd name="connsiteX1" fmla="*/ 406401 w 1727199"/>
              <a:gd name="connsiteY1" fmla="*/ 221672 h 979054"/>
              <a:gd name="connsiteX2" fmla="*/ 0 w 1727199"/>
              <a:gd name="connsiteY2" fmla="*/ 212436 h 979054"/>
              <a:gd name="connsiteX3" fmla="*/ 27709 w 1727199"/>
              <a:gd name="connsiteY3" fmla="*/ 600363 h 979054"/>
              <a:gd name="connsiteX4" fmla="*/ 1431635 w 1727199"/>
              <a:gd name="connsiteY4" fmla="*/ 979054 h 979054"/>
              <a:gd name="connsiteX5" fmla="*/ 1727199 w 1727199"/>
              <a:gd name="connsiteY5" fmla="*/ 230909 h 979054"/>
              <a:gd name="connsiteX6" fmla="*/ 646545 w 1727199"/>
              <a:gd name="connsiteY6" fmla="*/ 221672 h 979054"/>
              <a:gd name="connsiteX7" fmla="*/ 646545 w 1727199"/>
              <a:gd name="connsiteY7" fmla="*/ 0 h 979054"/>
              <a:gd name="connsiteX8" fmla="*/ 452581 w 1727199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40145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4908" h="979054">
                <a:moveTo>
                  <a:pt x="480290" y="0"/>
                </a:moveTo>
                <a:cubicBezTo>
                  <a:pt x="424872" y="27709"/>
                  <a:pt x="489528" y="193963"/>
                  <a:pt x="434110" y="221672"/>
                </a:cubicBezTo>
                <a:lnTo>
                  <a:pt x="0" y="240145"/>
                </a:lnTo>
                <a:cubicBezTo>
                  <a:pt x="58497" y="280169"/>
                  <a:pt x="-3079" y="560339"/>
                  <a:pt x="55418" y="600363"/>
                </a:cubicBezTo>
                <a:lnTo>
                  <a:pt x="1459344" y="979054"/>
                </a:lnTo>
                <a:lnTo>
                  <a:pt x="1754908" y="230909"/>
                </a:lnTo>
                <a:lnTo>
                  <a:pt x="674254" y="221672"/>
                </a:lnTo>
                <a:lnTo>
                  <a:pt x="674254" y="0"/>
                </a:lnTo>
                <a:lnTo>
                  <a:pt x="48029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Fish ID and River Ecology Pavilion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81911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 ID and River Ecology </a:t>
            </a:r>
            <a:r>
              <a:rPr lang="en-US" dirty="0" smtClean="0"/>
              <a:t>Pavilion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Includes </a:t>
            </a:r>
            <a:r>
              <a:rPr lang="en-US" dirty="0"/>
              <a:t>a movie of </a:t>
            </a:r>
            <a:r>
              <a:rPr lang="en-US" dirty="0" smtClean="0"/>
              <a:t>water working </a:t>
            </a:r>
            <a:r>
              <a:rPr lang="en-US" dirty="0"/>
              <a:t>down the river (Hydrology to Fish segue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Identification and life histories of McKenzie river fishes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92762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Chinook Salmon</a:t>
            </a:r>
            <a:br>
              <a:rPr lang="en-US" sz="4400" dirty="0" smtClean="0"/>
            </a:br>
            <a:r>
              <a:rPr lang="en-US" sz="2700" i="1" dirty="0" smtClean="0"/>
              <a:t>Oncorhynchus tshawytscha</a:t>
            </a:r>
            <a:endParaRPr lang="en-US" sz="2700" i="1" dirty="0"/>
          </a:p>
        </p:txBody>
      </p:sp>
      <p:pic>
        <p:nvPicPr>
          <p:cNvPr id="4" name="Picture 5" descr="MVC-009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80034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Rainbow Trout</a:t>
            </a:r>
            <a:br>
              <a:rPr lang="en-US" sz="4400" dirty="0" smtClean="0"/>
            </a:br>
            <a:r>
              <a:rPr lang="en-US" sz="2700" i="1" dirty="0" smtClean="0"/>
              <a:t>Oncorhynchus </a:t>
            </a:r>
            <a:r>
              <a:rPr lang="en-US" sz="2700" i="1" dirty="0" err="1" smtClean="0"/>
              <a:t>mykiss</a:t>
            </a:r>
            <a:endParaRPr lang="en-US" sz="27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  <p:sp>
        <p:nvSpPr>
          <p:cNvPr id="5" name="TextBox 4"/>
          <p:cNvSpPr txBox="1"/>
          <p:nvPr/>
        </p:nvSpPr>
        <p:spPr>
          <a:xfrm>
            <a:off x="1614012" y="5929868"/>
            <a:ext cx="1095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A. Thomason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58094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Cutthroat Trout</a:t>
            </a:r>
            <a:br>
              <a:rPr lang="en-US" sz="4400" dirty="0" smtClean="0"/>
            </a:br>
            <a:r>
              <a:rPr lang="en-US" sz="3100" i="1" dirty="0" smtClean="0"/>
              <a:t>Oncorhynchus clarki</a:t>
            </a:r>
            <a:endParaRPr lang="en-US" sz="3100" i="1" dirty="0"/>
          </a:p>
        </p:txBody>
      </p:sp>
      <p:pic>
        <p:nvPicPr>
          <p:cNvPr id="5" name="Content Placeholder 4" descr="sun 01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r="22244" b="38258"/>
          <a:stretch/>
        </p:blipFill>
        <p:spPr bwMode="auto">
          <a:xfrm>
            <a:off x="1034088" y="1615440"/>
            <a:ext cx="7075824" cy="47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30394" b="32043"/>
          <a:stretch/>
        </p:blipFill>
        <p:spPr>
          <a:xfrm>
            <a:off x="4041422" y="4953000"/>
            <a:ext cx="4402733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8255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28600"/>
            <a:ext cx="693420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Conceived by the MRGA</a:t>
            </a:r>
          </a:p>
          <a:p>
            <a:pPr algn="ctr"/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Background – MRGA 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December 2012 brainstorm session of 46 stakeholders &amp; Interpretive Plan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Three task forces formed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Hydrology/Geology (Gordon and Kathy co-chairs)</a:t>
            </a:r>
            <a:br>
              <a:rPr lang="en-US" sz="2400" b="1" dirty="0" smtClean="0"/>
            </a:br>
            <a:endParaRPr lang="en-US" sz="2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Fish (Jeff and Andy co-chairs)</a:t>
            </a:r>
            <a:br>
              <a:rPr lang="en-US" sz="2400" b="1" dirty="0" smtClean="0"/>
            </a:br>
            <a:endParaRPr lang="en-US" sz="2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Boats and guides (Roger and Dave co-chairs)</a:t>
            </a:r>
            <a:br>
              <a:rPr lang="en-US" sz="2400" b="1" dirty="0" smtClean="0"/>
            </a:br>
            <a:endParaRPr lang="en-US" sz="2400" b="1" dirty="0" smtClean="0"/>
          </a:p>
          <a:p>
            <a:pPr algn="ctr">
              <a:buFont typeface="Arial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Bull Trout</a:t>
            </a:r>
            <a:br>
              <a:rPr lang="en-US" sz="4000" dirty="0" smtClean="0"/>
            </a:br>
            <a:r>
              <a:rPr lang="en-US" sz="2800" i="1" dirty="0" smtClean="0"/>
              <a:t>Salvelinus confluentus</a:t>
            </a:r>
            <a:endParaRPr lang="en-US" sz="2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436" b="22469"/>
          <a:stretch/>
        </p:blipFill>
        <p:spPr>
          <a:xfrm>
            <a:off x="3657600" y="3733800"/>
            <a:ext cx="5325534" cy="2423152"/>
          </a:xfrm>
          <a:prstGeom prst="rect">
            <a:avLst/>
          </a:prstGeom>
        </p:spPr>
      </p:pic>
      <p:pic>
        <p:nvPicPr>
          <p:cNvPr id="4" name="Picture 4" descr="Carmen Bypass 02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443124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928827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Oregon chub</a:t>
            </a:r>
            <a:br>
              <a:rPr lang="en-US" sz="4000" dirty="0" smtClean="0"/>
            </a:br>
            <a:r>
              <a:rPr lang="en-US" sz="2400" i="1" dirty="0" smtClean="0"/>
              <a:t>Oregonichthys crameri</a:t>
            </a:r>
            <a:endParaRPr lang="en-US" sz="4000" dirty="0"/>
          </a:p>
        </p:txBody>
      </p:sp>
      <p:pic>
        <p:nvPicPr>
          <p:cNvPr id="7" name="Picture 2" descr="Aquarium Chub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941507" cy="340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19600"/>
            <a:ext cx="3581400" cy="223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506023"/>
      </p:ext>
    </p:extLst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Pacific lamprey</a:t>
            </a:r>
            <a:br>
              <a:rPr lang="en-US" sz="4000" dirty="0" smtClean="0"/>
            </a:br>
            <a:r>
              <a:rPr lang="en-US" sz="2400" i="1" dirty="0"/>
              <a:t>Lampetra </a:t>
            </a:r>
            <a:r>
              <a:rPr lang="en-US" sz="2400" i="1" dirty="0" err="1"/>
              <a:t>tridentata</a:t>
            </a:r>
            <a:endParaRPr lang="en-US" sz="24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71" y="1600200"/>
            <a:ext cx="7059257" cy="4708525"/>
          </a:xfrm>
        </p:spPr>
      </p:pic>
    </p:spTree>
    <p:extLst>
      <p:ext uri="{BB962C8B-B14F-4D97-AF65-F5344CB8AC3E}">
        <p14:creationId xmlns:p14="http://schemas.microsoft.com/office/powerpoint/2010/main" val="2682273622"/>
      </p:ext>
    </p:ext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Torrent Sculpin</a:t>
            </a:r>
            <a:br>
              <a:rPr lang="en-US" sz="4000" dirty="0" smtClean="0"/>
            </a:br>
            <a:r>
              <a:rPr lang="en-US" sz="27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Cottus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rhotheus</a:t>
            </a:r>
            <a:endParaRPr lang="en-US" sz="2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Users\ZILLERJ\AppData\Local\Microsoft\Windows\Temporary Internet Files\Content.IE5\9QA7Q7RO\9257586322_059b689b11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6" b="5199"/>
          <a:stretch/>
        </p:blipFill>
        <p:spPr bwMode="auto">
          <a:xfrm>
            <a:off x="838200" y="1839686"/>
            <a:ext cx="7467600" cy="46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5791200"/>
            <a:ext cx="179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Roger Tabor (USFWS)</a:t>
            </a:r>
          </a:p>
        </p:txBody>
      </p:sp>
    </p:spTree>
    <p:extLst>
      <p:ext uri="{BB962C8B-B14F-4D97-AF65-F5344CB8AC3E}">
        <p14:creationId xmlns:p14="http://schemas.microsoft.com/office/powerpoint/2010/main" val="530476186"/>
      </p:ext>
    </p:ext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 ID and River Ecology </a:t>
            </a:r>
            <a:r>
              <a:rPr lang="en-US" dirty="0" smtClean="0"/>
              <a:t>Pavilion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Includes a movie of </a:t>
            </a:r>
            <a:r>
              <a:rPr lang="en-US" dirty="0" smtClean="0"/>
              <a:t>water working </a:t>
            </a:r>
            <a:r>
              <a:rPr lang="en-US" dirty="0"/>
              <a:t>down the river (Hydrology to Fish segue</a:t>
            </a:r>
            <a:r>
              <a:rPr lang="en-US" dirty="0" smtClean="0"/>
              <a:t>)</a:t>
            </a:r>
          </a:p>
          <a:p>
            <a:r>
              <a:rPr lang="en-US" dirty="0" smtClean="0"/>
              <a:t>ID and life histories of McKenzie river fishes</a:t>
            </a:r>
          </a:p>
          <a:p>
            <a:r>
              <a:rPr lang="en-US" dirty="0" smtClean="0"/>
              <a:t>ID of area mammals, birds, herptiles </a:t>
            </a:r>
            <a:r>
              <a:rPr lang="en-US" dirty="0"/>
              <a:t>and macroinvertebrates</a:t>
            </a:r>
          </a:p>
          <a:p>
            <a:r>
              <a:rPr lang="en-US" dirty="0" smtClean="0"/>
              <a:t>Uniqueness </a:t>
            </a:r>
            <a:r>
              <a:rPr lang="en-US" dirty="0"/>
              <a:t>of the McKenzie </a:t>
            </a:r>
            <a:r>
              <a:rPr lang="en-US" dirty="0" smtClean="0"/>
              <a:t>River ecological community</a:t>
            </a:r>
          </a:p>
          <a:p>
            <a:pPr lvl="1"/>
            <a:r>
              <a:rPr lang="en-US" dirty="0"/>
              <a:t>Why do we have resident rainbow and few steelhead?</a:t>
            </a:r>
          </a:p>
          <a:p>
            <a:pPr lvl="1"/>
            <a:r>
              <a:rPr lang="en-US" dirty="0"/>
              <a:t>Spring Chinook – cornerstone </a:t>
            </a:r>
            <a:r>
              <a:rPr lang="en-US" dirty="0" err="1" smtClean="0"/>
              <a:t>popn</a:t>
            </a:r>
            <a:r>
              <a:rPr lang="en-US" dirty="0" smtClean="0"/>
              <a:t> of </a:t>
            </a:r>
            <a:r>
              <a:rPr lang="en-US" dirty="0"/>
              <a:t>the Willamette </a:t>
            </a:r>
            <a:r>
              <a:rPr lang="en-US" dirty="0" smtClean="0"/>
              <a:t>and ocean nutrient cycling vehicle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5947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Old McKenzie Fish Hatchery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7" y="1269533"/>
            <a:ext cx="7978523" cy="5512267"/>
          </a:xfrm>
        </p:spPr>
      </p:pic>
      <p:sp>
        <p:nvSpPr>
          <p:cNvPr id="3" name="Freeform 2"/>
          <p:cNvSpPr/>
          <p:nvPr/>
        </p:nvSpPr>
        <p:spPr>
          <a:xfrm>
            <a:off x="3075708" y="2161310"/>
            <a:ext cx="1366984" cy="1080654"/>
          </a:xfrm>
          <a:custGeom>
            <a:avLst/>
            <a:gdLst>
              <a:gd name="connsiteX0" fmla="*/ 1311564 w 1440873"/>
              <a:gd name="connsiteY0" fmla="*/ 110836 h 960582"/>
              <a:gd name="connsiteX1" fmla="*/ 932873 w 1440873"/>
              <a:gd name="connsiteY1" fmla="*/ 0 h 960582"/>
              <a:gd name="connsiteX2" fmla="*/ 554182 w 1440873"/>
              <a:gd name="connsiteY2" fmla="*/ 0 h 960582"/>
              <a:gd name="connsiteX3" fmla="*/ 193964 w 1440873"/>
              <a:gd name="connsiteY3" fmla="*/ 27709 h 960582"/>
              <a:gd name="connsiteX4" fmla="*/ 0 w 1440873"/>
              <a:gd name="connsiteY4" fmla="*/ 258618 h 960582"/>
              <a:gd name="connsiteX5" fmla="*/ 110836 w 1440873"/>
              <a:gd name="connsiteY5" fmla="*/ 360218 h 960582"/>
              <a:gd name="connsiteX6" fmla="*/ 785091 w 1440873"/>
              <a:gd name="connsiteY6" fmla="*/ 581891 h 960582"/>
              <a:gd name="connsiteX7" fmla="*/ 1237673 w 1440873"/>
              <a:gd name="connsiteY7" fmla="*/ 655782 h 960582"/>
              <a:gd name="connsiteX8" fmla="*/ 1237673 w 1440873"/>
              <a:gd name="connsiteY8" fmla="*/ 951345 h 960582"/>
              <a:gd name="connsiteX9" fmla="*/ 1403927 w 1440873"/>
              <a:gd name="connsiteY9" fmla="*/ 960582 h 960582"/>
              <a:gd name="connsiteX10" fmla="*/ 1440873 w 1440873"/>
              <a:gd name="connsiteY10" fmla="*/ 129309 h 960582"/>
              <a:gd name="connsiteX11" fmla="*/ 1311564 w 1440873"/>
              <a:gd name="connsiteY11" fmla="*/ 110836 h 960582"/>
              <a:gd name="connsiteX0" fmla="*/ 1311564 w 1440873"/>
              <a:gd name="connsiteY0" fmla="*/ 110836 h 960582"/>
              <a:gd name="connsiteX1" fmla="*/ 932873 w 1440873"/>
              <a:gd name="connsiteY1" fmla="*/ 0 h 960582"/>
              <a:gd name="connsiteX2" fmla="*/ 193964 w 1440873"/>
              <a:gd name="connsiteY2" fmla="*/ 27709 h 960582"/>
              <a:gd name="connsiteX3" fmla="*/ 0 w 1440873"/>
              <a:gd name="connsiteY3" fmla="*/ 258618 h 960582"/>
              <a:gd name="connsiteX4" fmla="*/ 110836 w 1440873"/>
              <a:gd name="connsiteY4" fmla="*/ 360218 h 960582"/>
              <a:gd name="connsiteX5" fmla="*/ 785091 w 1440873"/>
              <a:gd name="connsiteY5" fmla="*/ 581891 h 960582"/>
              <a:gd name="connsiteX6" fmla="*/ 1237673 w 1440873"/>
              <a:gd name="connsiteY6" fmla="*/ 655782 h 960582"/>
              <a:gd name="connsiteX7" fmla="*/ 1237673 w 1440873"/>
              <a:gd name="connsiteY7" fmla="*/ 951345 h 960582"/>
              <a:gd name="connsiteX8" fmla="*/ 1403927 w 1440873"/>
              <a:gd name="connsiteY8" fmla="*/ 960582 h 960582"/>
              <a:gd name="connsiteX9" fmla="*/ 1440873 w 1440873"/>
              <a:gd name="connsiteY9" fmla="*/ 129309 h 960582"/>
              <a:gd name="connsiteX10" fmla="*/ 1311564 w 1440873"/>
              <a:gd name="connsiteY10" fmla="*/ 110836 h 960582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440873 w 1440873"/>
              <a:gd name="connsiteY0" fmla="*/ 138545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0" fmla="*/ 1330037 w 1330037"/>
              <a:gd name="connsiteY0" fmla="*/ 138545 h 969818"/>
              <a:gd name="connsiteX1" fmla="*/ 822037 w 1330037"/>
              <a:gd name="connsiteY1" fmla="*/ 9236 h 969818"/>
              <a:gd name="connsiteX2" fmla="*/ 73891 w 1330037"/>
              <a:gd name="connsiteY2" fmla="*/ 0 h 969818"/>
              <a:gd name="connsiteX3" fmla="*/ 0 w 1330037"/>
              <a:gd name="connsiteY3" fmla="*/ 369454 h 969818"/>
              <a:gd name="connsiteX4" fmla="*/ 674255 w 1330037"/>
              <a:gd name="connsiteY4" fmla="*/ 591127 h 969818"/>
              <a:gd name="connsiteX5" fmla="*/ 1126837 w 1330037"/>
              <a:gd name="connsiteY5" fmla="*/ 665018 h 969818"/>
              <a:gd name="connsiteX6" fmla="*/ 1126837 w 1330037"/>
              <a:gd name="connsiteY6" fmla="*/ 960581 h 969818"/>
              <a:gd name="connsiteX7" fmla="*/ 1293091 w 1330037"/>
              <a:gd name="connsiteY7" fmla="*/ 969818 h 969818"/>
              <a:gd name="connsiteX8" fmla="*/ 1330037 w 1330037"/>
              <a:gd name="connsiteY8" fmla="*/ 138545 h 969818"/>
              <a:gd name="connsiteX0" fmla="*/ 1330037 w 1330037"/>
              <a:gd name="connsiteY0" fmla="*/ 138545 h 969818"/>
              <a:gd name="connsiteX1" fmla="*/ 1219200 w 1330037"/>
              <a:gd name="connsiteY1" fmla="*/ 129309 h 969818"/>
              <a:gd name="connsiteX2" fmla="*/ 822037 w 1330037"/>
              <a:gd name="connsiteY2" fmla="*/ 9236 h 969818"/>
              <a:gd name="connsiteX3" fmla="*/ 73891 w 1330037"/>
              <a:gd name="connsiteY3" fmla="*/ 0 h 969818"/>
              <a:gd name="connsiteX4" fmla="*/ 0 w 1330037"/>
              <a:gd name="connsiteY4" fmla="*/ 369454 h 969818"/>
              <a:gd name="connsiteX5" fmla="*/ 674255 w 1330037"/>
              <a:gd name="connsiteY5" fmla="*/ 591127 h 969818"/>
              <a:gd name="connsiteX6" fmla="*/ 1126837 w 1330037"/>
              <a:gd name="connsiteY6" fmla="*/ 665018 h 969818"/>
              <a:gd name="connsiteX7" fmla="*/ 1126837 w 1330037"/>
              <a:gd name="connsiteY7" fmla="*/ 960581 h 969818"/>
              <a:gd name="connsiteX8" fmla="*/ 1293091 w 1330037"/>
              <a:gd name="connsiteY8" fmla="*/ 969818 h 969818"/>
              <a:gd name="connsiteX9" fmla="*/ 1330037 w 1330037"/>
              <a:gd name="connsiteY9" fmla="*/ 138545 h 969818"/>
              <a:gd name="connsiteX0" fmla="*/ 1311565 w 1311565"/>
              <a:gd name="connsiteY0" fmla="*/ 0 h 1006764"/>
              <a:gd name="connsiteX1" fmla="*/ 1219200 w 1311565"/>
              <a:gd name="connsiteY1" fmla="*/ 166255 h 1006764"/>
              <a:gd name="connsiteX2" fmla="*/ 822037 w 1311565"/>
              <a:gd name="connsiteY2" fmla="*/ 46182 h 1006764"/>
              <a:gd name="connsiteX3" fmla="*/ 73891 w 1311565"/>
              <a:gd name="connsiteY3" fmla="*/ 36946 h 1006764"/>
              <a:gd name="connsiteX4" fmla="*/ 0 w 1311565"/>
              <a:gd name="connsiteY4" fmla="*/ 406400 h 1006764"/>
              <a:gd name="connsiteX5" fmla="*/ 674255 w 1311565"/>
              <a:gd name="connsiteY5" fmla="*/ 628073 h 1006764"/>
              <a:gd name="connsiteX6" fmla="*/ 1126837 w 1311565"/>
              <a:gd name="connsiteY6" fmla="*/ 701964 h 1006764"/>
              <a:gd name="connsiteX7" fmla="*/ 1126837 w 1311565"/>
              <a:gd name="connsiteY7" fmla="*/ 997527 h 1006764"/>
              <a:gd name="connsiteX8" fmla="*/ 1293091 w 1311565"/>
              <a:gd name="connsiteY8" fmla="*/ 1006764 h 1006764"/>
              <a:gd name="connsiteX9" fmla="*/ 1311565 w 1311565"/>
              <a:gd name="connsiteY9" fmla="*/ 0 h 100676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822037 w 1311565"/>
              <a:gd name="connsiteY2" fmla="*/ 120072 h 1080654"/>
              <a:gd name="connsiteX3" fmla="*/ 73891 w 1311565"/>
              <a:gd name="connsiteY3" fmla="*/ 110836 h 1080654"/>
              <a:gd name="connsiteX4" fmla="*/ 0 w 1311565"/>
              <a:gd name="connsiteY4" fmla="*/ 480290 h 1080654"/>
              <a:gd name="connsiteX5" fmla="*/ 674255 w 1311565"/>
              <a:gd name="connsiteY5" fmla="*/ 701963 h 1080654"/>
              <a:gd name="connsiteX6" fmla="*/ 1126837 w 1311565"/>
              <a:gd name="connsiteY6" fmla="*/ 775854 h 1080654"/>
              <a:gd name="connsiteX7" fmla="*/ 1126837 w 1311565"/>
              <a:gd name="connsiteY7" fmla="*/ 1071417 h 1080654"/>
              <a:gd name="connsiteX8" fmla="*/ 1293091 w 1311565"/>
              <a:gd name="connsiteY8" fmla="*/ 1080654 h 1080654"/>
              <a:gd name="connsiteX9" fmla="*/ 1311565 w 1311565"/>
              <a:gd name="connsiteY9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979055 w 1311565"/>
              <a:gd name="connsiteY2" fmla="*/ 73890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0 w 1311565"/>
              <a:gd name="connsiteY5" fmla="*/ 480290 h 1080654"/>
              <a:gd name="connsiteX6" fmla="*/ 674255 w 1311565"/>
              <a:gd name="connsiteY6" fmla="*/ 701963 h 1080654"/>
              <a:gd name="connsiteX7" fmla="*/ 1126837 w 1311565"/>
              <a:gd name="connsiteY7" fmla="*/ 775854 h 1080654"/>
              <a:gd name="connsiteX8" fmla="*/ 1126837 w 1311565"/>
              <a:gd name="connsiteY8" fmla="*/ 1071417 h 1080654"/>
              <a:gd name="connsiteX9" fmla="*/ 1293091 w 1311565"/>
              <a:gd name="connsiteY9" fmla="*/ 1080654 h 1080654"/>
              <a:gd name="connsiteX10" fmla="*/ 1311565 w 1311565"/>
              <a:gd name="connsiteY10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0 w 1311565"/>
              <a:gd name="connsiteY5" fmla="*/ 480290 h 1080654"/>
              <a:gd name="connsiteX6" fmla="*/ 674255 w 1311565"/>
              <a:gd name="connsiteY6" fmla="*/ 701963 h 1080654"/>
              <a:gd name="connsiteX7" fmla="*/ 1126837 w 1311565"/>
              <a:gd name="connsiteY7" fmla="*/ 775854 h 1080654"/>
              <a:gd name="connsiteX8" fmla="*/ 1126837 w 1311565"/>
              <a:gd name="connsiteY8" fmla="*/ 1071417 h 1080654"/>
              <a:gd name="connsiteX9" fmla="*/ 1293091 w 1311565"/>
              <a:gd name="connsiteY9" fmla="*/ 1080654 h 1080654"/>
              <a:gd name="connsiteX10" fmla="*/ 1311565 w 1311565"/>
              <a:gd name="connsiteY10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0 w 1311565"/>
              <a:gd name="connsiteY6" fmla="*/ 480290 h 1080654"/>
              <a:gd name="connsiteX7" fmla="*/ 674255 w 1311565"/>
              <a:gd name="connsiteY7" fmla="*/ 701963 h 1080654"/>
              <a:gd name="connsiteX8" fmla="*/ 1126837 w 1311565"/>
              <a:gd name="connsiteY8" fmla="*/ 775854 h 1080654"/>
              <a:gd name="connsiteX9" fmla="*/ 1126837 w 1311565"/>
              <a:gd name="connsiteY9" fmla="*/ 1071417 h 1080654"/>
              <a:gd name="connsiteX10" fmla="*/ 1293091 w 1311565"/>
              <a:gd name="connsiteY10" fmla="*/ 1080654 h 1080654"/>
              <a:gd name="connsiteX11" fmla="*/ 1311565 w 1311565"/>
              <a:gd name="connsiteY11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46182 w 1311565"/>
              <a:gd name="connsiteY6" fmla="*/ 230908 h 1080654"/>
              <a:gd name="connsiteX7" fmla="*/ 0 w 1311565"/>
              <a:gd name="connsiteY7" fmla="*/ 480290 h 1080654"/>
              <a:gd name="connsiteX8" fmla="*/ 674255 w 1311565"/>
              <a:gd name="connsiteY8" fmla="*/ 701963 h 1080654"/>
              <a:gd name="connsiteX9" fmla="*/ 1126837 w 1311565"/>
              <a:gd name="connsiteY9" fmla="*/ 775854 h 1080654"/>
              <a:gd name="connsiteX10" fmla="*/ 1126837 w 1311565"/>
              <a:gd name="connsiteY10" fmla="*/ 1071417 h 1080654"/>
              <a:gd name="connsiteX11" fmla="*/ 1293091 w 1311565"/>
              <a:gd name="connsiteY11" fmla="*/ 1080654 h 1080654"/>
              <a:gd name="connsiteX12" fmla="*/ 1311565 w 1311565"/>
              <a:gd name="connsiteY12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46182 w 1311565"/>
              <a:gd name="connsiteY6" fmla="*/ 230908 h 1080654"/>
              <a:gd name="connsiteX7" fmla="*/ 0 w 1311565"/>
              <a:gd name="connsiteY7" fmla="*/ 480290 h 1080654"/>
              <a:gd name="connsiteX8" fmla="*/ 9237 w 1311565"/>
              <a:gd name="connsiteY8" fmla="*/ 332508 h 1080654"/>
              <a:gd name="connsiteX9" fmla="*/ 674255 w 1311565"/>
              <a:gd name="connsiteY9" fmla="*/ 701963 h 1080654"/>
              <a:gd name="connsiteX10" fmla="*/ 1126837 w 1311565"/>
              <a:gd name="connsiteY10" fmla="*/ 775854 h 1080654"/>
              <a:gd name="connsiteX11" fmla="*/ 1126837 w 1311565"/>
              <a:gd name="connsiteY11" fmla="*/ 1071417 h 1080654"/>
              <a:gd name="connsiteX12" fmla="*/ 1293091 w 1311565"/>
              <a:gd name="connsiteY12" fmla="*/ 1080654 h 1080654"/>
              <a:gd name="connsiteX13" fmla="*/ 1311565 w 1311565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73890 w 1330037"/>
              <a:gd name="connsiteY5" fmla="*/ 193963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27709 w 1330037"/>
              <a:gd name="connsiteY8" fmla="*/ 332508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27708 w 1330037"/>
              <a:gd name="connsiteY5" fmla="*/ 166254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27709 w 1330037"/>
              <a:gd name="connsiteY8" fmla="*/ 332508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27708 w 1330037"/>
              <a:gd name="connsiteY5" fmla="*/ 166254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129309 w 1330037"/>
              <a:gd name="connsiteY8" fmla="*/ 406399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27710 w 1357747"/>
              <a:gd name="connsiteY6" fmla="*/ 230908 h 1080654"/>
              <a:gd name="connsiteX7" fmla="*/ 0 w 1357747"/>
              <a:gd name="connsiteY7" fmla="*/ 314035 h 1080654"/>
              <a:gd name="connsiteX8" fmla="*/ 157019 w 1357747"/>
              <a:gd name="connsiteY8" fmla="*/ 406399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27710 w 1357747"/>
              <a:gd name="connsiteY6" fmla="*/ 230908 h 1080654"/>
              <a:gd name="connsiteX7" fmla="*/ 0 w 1357747"/>
              <a:gd name="connsiteY7" fmla="*/ 314035 h 1080654"/>
              <a:gd name="connsiteX8" fmla="*/ 83128 w 1357747"/>
              <a:gd name="connsiteY8" fmla="*/ 424872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9237 w 1357747"/>
              <a:gd name="connsiteY6" fmla="*/ 221671 h 1080654"/>
              <a:gd name="connsiteX7" fmla="*/ 0 w 1357747"/>
              <a:gd name="connsiteY7" fmla="*/ 314035 h 1080654"/>
              <a:gd name="connsiteX8" fmla="*/ 83128 w 1357747"/>
              <a:gd name="connsiteY8" fmla="*/ 424872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66984 w 1366984"/>
              <a:gd name="connsiteY0" fmla="*/ 73890 h 1080654"/>
              <a:gd name="connsiteX1" fmla="*/ 1283855 w 1366984"/>
              <a:gd name="connsiteY1" fmla="*/ 0 h 1080654"/>
              <a:gd name="connsiteX2" fmla="*/ 1283856 w 1366984"/>
              <a:gd name="connsiteY2" fmla="*/ 138544 h 1080654"/>
              <a:gd name="connsiteX3" fmla="*/ 877456 w 1366984"/>
              <a:gd name="connsiteY3" fmla="*/ 120072 h 1080654"/>
              <a:gd name="connsiteX4" fmla="*/ 129310 w 1366984"/>
              <a:gd name="connsiteY4" fmla="*/ 110836 h 1080654"/>
              <a:gd name="connsiteX5" fmla="*/ 64655 w 1366984"/>
              <a:gd name="connsiteY5" fmla="*/ 166254 h 1080654"/>
              <a:gd name="connsiteX6" fmla="*/ 18474 w 1366984"/>
              <a:gd name="connsiteY6" fmla="*/ 221671 h 1080654"/>
              <a:gd name="connsiteX7" fmla="*/ 0 w 1366984"/>
              <a:gd name="connsiteY7" fmla="*/ 350981 h 1080654"/>
              <a:gd name="connsiteX8" fmla="*/ 92365 w 1366984"/>
              <a:gd name="connsiteY8" fmla="*/ 424872 h 1080654"/>
              <a:gd name="connsiteX9" fmla="*/ 729674 w 1366984"/>
              <a:gd name="connsiteY9" fmla="*/ 701963 h 1080654"/>
              <a:gd name="connsiteX10" fmla="*/ 1182256 w 1366984"/>
              <a:gd name="connsiteY10" fmla="*/ 775854 h 1080654"/>
              <a:gd name="connsiteX11" fmla="*/ 1182256 w 1366984"/>
              <a:gd name="connsiteY11" fmla="*/ 1071417 h 1080654"/>
              <a:gd name="connsiteX12" fmla="*/ 1348510 w 1366984"/>
              <a:gd name="connsiteY12" fmla="*/ 1080654 h 1080654"/>
              <a:gd name="connsiteX13" fmla="*/ 1366984 w 1366984"/>
              <a:gd name="connsiteY13" fmla="*/ 73890 h 1080654"/>
              <a:gd name="connsiteX0" fmla="*/ 1385456 w 1385456"/>
              <a:gd name="connsiteY0" fmla="*/ 73890 h 1080654"/>
              <a:gd name="connsiteX1" fmla="*/ 1302327 w 1385456"/>
              <a:gd name="connsiteY1" fmla="*/ 0 h 1080654"/>
              <a:gd name="connsiteX2" fmla="*/ 1302328 w 1385456"/>
              <a:gd name="connsiteY2" fmla="*/ 138544 h 1080654"/>
              <a:gd name="connsiteX3" fmla="*/ 895928 w 1385456"/>
              <a:gd name="connsiteY3" fmla="*/ 120072 h 1080654"/>
              <a:gd name="connsiteX4" fmla="*/ 147782 w 1385456"/>
              <a:gd name="connsiteY4" fmla="*/ 110836 h 1080654"/>
              <a:gd name="connsiteX5" fmla="*/ 83127 w 1385456"/>
              <a:gd name="connsiteY5" fmla="*/ 166254 h 1080654"/>
              <a:gd name="connsiteX6" fmla="*/ 0 w 1385456"/>
              <a:gd name="connsiteY6" fmla="*/ 277089 h 1080654"/>
              <a:gd name="connsiteX7" fmla="*/ 18472 w 1385456"/>
              <a:gd name="connsiteY7" fmla="*/ 350981 h 1080654"/>
              <a:gd name="connsiteX8" fmla="*/ 110837 w 1385456"/>
              <a:gd name="connsiteY8" fmla="*/ 424872 h 1080654"/>
              <a:gd name="connsiteX9" fmla="*/ 748146 w 1385456"/>
              <a:gd name="connsiteY9" fmla="*/ 701963 h 1080654"/>
              <a:gd name="connsiteX10" fmla="*/ 1200728 w 1385456"/>
              <a:gd name="connsiteY10" fmla="*/ 775854 h 1080654"/>
              <a:gd name="connsiteX11" fmla="*/ 1200728 w 1385456"/>
              <a:gd name="connsiteY11" fmla="*/ 1071417 h 1080654"/>
              <a:gd name="connsiteX12" fmla="*/ 1366982 w 1385456"/>
              <a:gd name="connsiteY12" fmla="*/ 1080654 h 1080654"/>
              <a:gd name="connsiteX13" fmla="*/ 1385456 w 1385456"/>
              <a:gd name="connsiteY13" fmla="*/ 73890 h 1080654"/>
              <a:gd name="connsiteX0" fmla="*/ 1366984 w 1366984"/>
              <a:gd name="connsiteY0" fmla="*/ 73890 h 1080654"/>
              <a:gd name="connsiteX1" fmla="*/ 1283855 w 1366984"/>
              <a:gd name="connsiteY1" fmla="*/ 0 h 1080654"/>
              <a:gd name="connsiteX2" fmla="*/ 1283856 w 1366984"/>
              <a:gd name="connsiteY2" fmla="*/ 138544 h 1080654"/>
              <a:gd name="connsiteX3" fmla="*/ 877456 w 1366984"/>
              <a:gd name="connsiteY3" fmla="*/ 120072 h 1080654"/>
              <a:gd name="connsiteX4" fmla="*/ 129310 w 1366984"/>
              <a:gd name="connsiteY4" fmla="*/ 110836 h 1080654"/>
              <a:gd name="connsiteX5" fmla="*/ 64655 w 1366984"/>
              <a:gd name="connsiteY5" fmla="*/ 166254 h 1080654"/>
              <a:gd name="connsiteX6" fmla="*/ 9237 w 1366984"/>
              <a:gd name="connsiteY6" fmla="*/ 240143 h 1080654"/>
              <a:gd name="connsiteX7" fmla="*/ 0 w 1366984"/>
              <a:gd name="connsiteY7" fmla="*/ 350981 h 1080654"/>
              <a:gd name="connsiteX8" fmla="*/ 92365 w 1366984"/>
              <a:gd name="connsiteY8" fmla="*/ 424872 h 1080654"/>
              <a:gd name="connsiteX9" fmla="*/ 729674 w 1366984"/>
              <a:gd name="connsiteY9" fmla="*/ 701963 h 1080654"/>
              <a:gd name="connsiteX10" fmla="*/ 1182256 w 1366984"/>
              <a:gd name="connsiteY10" fmla="*/ 775854 h 1080654"/>
              <a:gd name="connsiteX11" fmla="*/ 1182256 w 1366984"/>
              <a:gd name="connsiteY11" fmla="*/ 1071417 h 1080654"/>
              <a:gd name="connsiteX12" fmla="*/ 1348510 w 1366984"/>
              <a:gd name="connsiteY12" fmla="*/ 1080654 h 1080654"/>
              <a:gd name="connsiteX13" fmla="*/ 1366984 w 1366984"/>
              <a:gd name="connsiteY13" fmla="*/ 73890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984" h="1080654">
                <a:moveTo>
                  <a:pt x="1366984" y="73890"/>
                </a:moveTo>
                <a:lnTo>
                  <a:pt x="1283855" y="0"/>
                </a:lnTo>
                <a:cubicBezTo>
                  <a:pt x="1283855" y="46181"/>
                  <a:pt x="1283856" y="92363"/>
                  <a:pt x="1283856" y="138544"/>
                </a:cubicBezTo>
                <a:lnTo>
                  <a:pt x="877456" y="120072"/>
                </a:lnTo>
                <a:lnTo>
                  <a:pt x="129310" y="110836"/>
                </a:lnTo>
                <a:lnTo>
                  <a:pt x="64655" y="166254"/>
                </a:lnTo>
                <a:lnTo>
                  <a:pt x="9237" y="240143"/>
                </a:lnTo>
                <a:lnTo>
                  <a:pt x="0" y="350981"/>
                </a:lnTo>
                <a:lnTo>
                  <a:pt x="92365" y="424872"/>
                </a:lnTo>
                <a:lnTo>
                  <a:pt x="729674" y="701963"/>
                </a:lnTo>
                <a:lnTo>
                  <a:pt x="1182256" y="775854"/>
                </a:lnTo>
                <a:lnTo>
                  <a:pt x="1182256" y="1071417"/>
                </a:lnTo>
                <a:lnTo>
                  <a:pt x="1348510" y="1080654"/>
                </a:lnTo>
                <a:lnTo>
                  <a:pt x="1366984" y="7389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Underwater viewing chamber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886200" y="2133600"/>
            <a:ext cx="304800" cy="76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95600" y="2171700"/>
            <a:ext cx="235527" cy="2667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11236" y="2133600"/>
            <a:ext cx="3048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90272" y="2687782"/>
            <a:ext cx="360218" cy="1385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47208" y="2909454"/>
            <a:ext cx="391390" cy="1385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0" y="2581655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Casting Pond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616037" y="3047999"/>
            <a:ext cx="62343" cy="19396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786909" y="3241964"/>
            <a:ext cx="1754908" cy="979054"/>
          </a:xfrm>
          <a:custGeom>
            <a:avLst/>
            <a:gdLst>
              <a:gd name="connsiteX0" fmla="*/ 0 w 1274618"/>
              <a:gd name="connsiteY0" fmla="*/ 0 h 831272"/>
              <a:gd name="connsiteX1" fmla="*/ 0 w 1274618"/>
              <a:gd name="connsiteY1" fmla="*/ 489527 h 831272"/>
              <a:gd name="connsiteX2" fmla="*/ 1025236 w 1274618"/>
              <a:gd name="connsiteY2" fmla="*/ 831272 h 831272"/>
              <a:gd name="connsiteX3" fmla="*/ 1274618 w 1274618"/>
              <a:gd name="connsiteY3" fmla="*/ 230909 h 831272"/>
              <a:gd name="connsiteX4" fmla="*/ 193964 w 1274618"/>
              <a:gd name="connsiteY4" fmla="*/ 175491 h 831272"/>
              <a:gd name="connsiteX5" fmla="*/ 193964 w 1274618"/>
              <a:gd name="connsiteY5" fmla="*/ 0 h 831272"/>
              <a:gd name="connsiteX6" fmla="*/ 0 w 1274618"/>
              <a:gd name="connsiteY6" fmla="*/ 0 h 831272"/>
              <a:gd name="connsiteX0" fmla="*/ 9236 w 1283854"/>
              <a:gd name="connsiteY0" fmla="*/ 0 h 831272"/>
              <a:gd name="connsiteX1" fmla="*/ 0 w 1283854"/>
              <a:gd name="connsiteY1" fmla="*/ 166254 h 831272"/>
              <a:gd name="connsiteX2" fmla="*/ 9236 w 1283854"/>
              <a:gd name="connsiteY2" fmla="*/ 489527 h 831272"/>
              <a:gd name="connsiteX3" fmla="*/ 1034472 w 1283854"/>
              <a:gd name="connsiteY3" fmla="*/ 831272 h 831272"/>
              <a:gd name="connsiteX4" fmla="*/ 1283854 w 1283854"/>
              <a:gd name="connsiteY4" fmla="*/ 230909 h 831272"/>
              <a:gd name="connsiteX5" fmla="*/ 203200 w 1283854"/>
              <a:gd name="connsiteY5" fmla="*/ 175491 h 831272"/>
              <a:gd name="connsiteX6" fmla="*/ 203200 w 1283854"/>
              <a:gd name="connsiteY6" fmla="*/ 0 h 831272"/>
              <a:gd name="connsiteX7" fmla="*/ 9236 w 1283854"/>
              <a:gd name="connsiteY7" fmla="*/ 0 h 831272"/>
              <a:gd name="connsiteX0" fmla="*/ 0 w 1274618"/>
              <a:gd name="connsiteY0" fmla="*/ 0 h 831272"/>
              <a:gd name="connsiteX1" fmla="*/ 0 w 1274618"/>
              <a:gd name="connsiteY1" fmla="*/ 193963 h 831272"/>
              <a:gd name="connsiteX2" fmla="*/ 0 w 1274618"/>
              <a:gd name="connsiteY2" fmla="*/ 489527 h 831272"/>
              <a:gd name="connsiteX3" fmla="*/ 1025236 w 1274618"/>
              <a:gd name="connsiteY3" fmla="*/ 831272 h 831272"/>
              <a:gd name="connsiteX4" fmla="*/ 1274618 w 1274618"/>
              <a:gd name="connsiteY4" fmla="*/ 230909 h 831272"/>
              <a:gd name="connsiteX5" fmla="*/ 193964 w 1274618"/>
              <a:gd name="connsiteY5" fmla="*/ 175491 h 831272"/>
              <a:gd name="connsiteX6" fmla="*/ 193964 w 1274618"/>
              <a:gd name="connsiteY6" fmla="*/ 0 h 831272"/>
              <a:gd name="connsiteX7" fmla="*/ 0 w 1274618"/>
              <a:gd name="connsiteY7" fmla="*/ 0 h 831272"/>
              <a:gd name="connsiteX0" fmla="*/ 387927 w 1662545"/>
              <a:gd name="connsiteY0" fmla="*/ 0 h 831272"/>
              <a:gd name="connsiteX1" fmla="*/ 0 w 1662545"/>
              <a:gd name="connsiteY1" fmla="*/ 212436 h 831272"/>
              <a:gd name="connsiteX2" fmla="*/ 387927 w 1662545"/>
              <a:gd name="connsiteY2" fmla="*/ 489527 h 831272"/>
              <a:gd name="connsiteX3" fmla="*/ 1413163 w 1662545"/>
              <a:gd name="connsiteY3" fmla="*/ 831272 h 831272"/>
              <a:gd name="connsiteX4" fmla="*/ 1662545 w 1662545"/>
              <a:gd name="connsiteY4" fmla="*/ 230909 h 831272"/>
              <a:gd name="connsiteX5" fmla="*/ 581891 w 1662545"/>
              <a:gd name="connsiteY5" fmla="*/ 175491 h 831272"/>
              <a:gd name="connsiteX6" fmla="*/ 581891 w 1662545"/>
              <a:gd name="connsiteY6" fmla="*/ 0 h 831272"/>
              <a:gd name="connsiteX7" fmla="*/ 387927 w 1662545"/>
              <a:gd name="connsiteY7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387927 w 1662545"/>
              <a:gd name="connsiteY3" fmla="*/ 489527 h 831272"/>
              <a:gd name="connsiteX4" fmla="*/ 1413163 w 1662545"/>
              <a:gd name="connsiteY4" fmla="*/ 831272 h 831272"/>
              <a:gd name="connsiteX5" fmla="*/ 1662545 w 1662545"/>
              <a:gd name="connsiteY5" fmla="*/ 230909 h 831272"/>
              <a:gd name="connsiteX6" fmla="*/ 581891 w 1662545"/>
              <a:gd name="connsiteY6" fmla="*/ 175491 h 831272"/>
              <a:gd name="connsiteX7" fmla="*/ 581891 w 1662545"/>
              <a:gd name="connsiteY7" fmla="*/ 0 h 831272"/>
              <a:gd name="connsiteX8" fmla="*/ 387927 w 1662545"/>
              <a:gd name="connsiteY8" fmla="*/ 0 h 831272"/>
              <a:gd name="connsiteX0" fmla="*/ 388794 w 1663412"/>
              <a:gd name="connsiteY0" fmla="*/ 0 h 831272"/>
              <a:gd name="connsiteX1" fmla="*/ 351850 w 1663412"/>
              <a:gd name="connsiteY1" fmla="*/ 184727 h 831272"/>
              <a:gd name="connsiteX2" fmla="*/ 867 w 1663412"/>
              <a:gd name="connsiteY2" fmla="*/ 212436 h 831272"/>
              <a:gd name="connsiteX3" fmla="*/ 19340 w 1663412"/>
              <a:gd name="connsiteY3" fmla="*/ 452581 h 831272"/>
              <a:gd name="connsiteX4" fmla="*/ 388794 w 1663412"/>
              <a:gd name="connsiteY4" fmla="*/ 489527 h 831272"/>
              <a:gd name="connsiteX5" fmla="*/ 1414030 w 1663412"/>
              <a:gd name="connsiteY5" fmla="*/ 831272 h 831272"/>
              <a:gd name="connsiteX6" fmla="*/ 1663412 w 1663412"/>
              <a:gd name="connsiteY6" fmla="*/ 230909 h 831272"/>
              <a:gd name="connsiteX7" fmla="*/ 582758 w 1663412"/>
              <a:gd name="connsiteY7" fmla="*/ 175491 h 831272"/>
              <a:gd name="connsiteX8" fmla="*/ 582758 w 1663412"/>
              <a:gd name="connsiteY8" fmla="*/ 0 h 831272"/>
              <a:gd name="connsiteX9" fmla="*/ 388794 w 1663412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387927 w 1662545"/>
              <a:gd name="connsiteY4" fmla="*/ 489527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415636 w 1662545"/>
              <a:gd name="connsiteY4" fmla="*/ 729673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55418 w 1662545"/>
              <a:gd name="connsiteY3" fmla="*/ 443345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60220 w 1662545"/>
              <a:gd name="connsiteY1" fmla="*/ 212436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1366981 w 1662545"/>
              <a:gd name="connsiteY4" fmla="*/ 979054 h 979054"/>
              <a:gd name="connsiteX5" fmla="*/ 1662545 w 1662545"/>
              <a:gd name="connsiteY5" fmla="*/ 230909 h 979054"/>
              <a:gd name="connsiteX6" fmla="*/ 581891 w 1662545"/>
              <a:gd name="connsiteY6" fmla="*/ 221672 h 979054"/>
              <a:gd name="connsiteX7" fmla="*/ 581891 w 1662545"/>
              <a:gd name="connsiteY7" fmla="*/ 0 h 979054"/>
              <a:gd name="connsiteX8" fmla="*/ 387927 w 1662545"/>
              <a:gd name="connsiteY8" fmla="*/ 0 h 979054"/>
              <a:gd name="connsiteX0" fmla="*/ 438385 w 1713003"/>
              <a:gd name="connsiteY0" fmla="*/ 0 h 979054"/>
              <a:gd name="connsiteX1" fmla="*/ 392205 w 1713003"/>
              <a:gd name="connsiteY1" fmla="*/ 221672 h 979054"/>
              <a:gd name="connsiteX2" fmla="*/ 50458 w 1713003"/>
              <a:gd name="connsiteY2" fmla="*/ 212436 h 979054"/>
              <a:gd name="connsiteX3" fmla="*/ 13513 w 1713003"/>
              <a:gd name="connsiteY3" fmla="*/ 600363 h 979054"/>
              <a:gd name="connsiteX4" fmla="*/ 1417439 w 1713003"/>
              <a:gd name="connsiteY4" fmla="*/ 979054 h 979054"/>
              <a:gd name="connsiteX5" fmla="*/ 1713003 w 1713003"/>
              <a:gd name="connsiteY5" fmla="*/ 230909 h 979054"/>
              <a:gd name="connsiteX6" fmla="*/ 632349 w 1713003"/>
              <a:gd name="connsiteY6" fmla="*/ 221672 h 979054"/>
              <a:gd name="connsiteX7" fmla="*/ 632349 w 1713003"/>
              <a:gd name="connsiteY7" fmla="*/ 0 h 979054"/>
              <a:gd name="connsiteX8" fmla="*/ 438385 w 1713003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12436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  <a:gd name="connsiteX0" fmla="*/ 452581 w 1727199"/>
              <a:gd name="connsiteY0" fmla="*/ 0 h 979054"/>
              <a:gd name="connsiteX1" fmla="*/ 406401 w 1727199"/>
              <a:gd name="connsiteY1" fmla="*/ 221672 h 979054"/>
              <a:gd name="connsiteX2" fmla="*/ 0 w 1727199"/>
              <a:gd name="connsiteY2" fmla="*/ 212436 h 979054"/>
              <a:gd name="connsiteX3" fmla="*/ 27709 w 1727199"/>
              <a:gd name="connsiteY3" fmla="*/ 600363 h 979054"/>
              <a:gd name="connsiteX4" fmla="*/ 1431635 w 1727199"/>
              <a:gd name="connsiteY4" fmla="*/ 979054 h 979054"/>
              <a:gd name="connsiteX5" fmla="*/ 1727199 w 1727199"/>
              <a:gd name="connsiteY5" fmla="*/ 230909 h 979054"/>
              <a:gd name="connsiteX6" fmla="*/ 646545 w 1727199"/>
              <a:gd name="connsiteY6" fmla="*/ 221672 h 979054"/>
              <a:gd name="connsiteX7" fmla="*/ 646545 w 1727199"/>
              <a:gd name="connsiteY7" fmla="*/ 0 h 979054"/>
              <a:gd name="connsiteX8" fmla="*/ 452581 w 1727199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40145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4908" h="979054">
                <a:moveTo>
                  <a:pt x="480290" y="0"/>
                </a:moveTo>
                <a:cubicBezTo>
                  <a:pt x="424872" y="27709"/>
                  <a:pt x="489528" y="193963"/>
                  <a:pt x="434110" y="221672"/>
                </a:cubicBezTo>
                <a:lnTo>
                  <a:pt x="0" y="240145"/>
                </a:lnTo>
                <a:cubicBezTo>
                  <a:pt x="58497" y="280169"/>
                  <a:pt x="-3079" y="560339"/>
                  <a:pt x="55418" y="600363"/>
                </a:cubicBezTo>
                <a:lnTo>
                  <a:pt x="1459344" y="979054"/>
                </a:lnTo>
                <a:lnTo>
                  <a:pt x="1754908" y="230909"/>
                </a:lnTo>
                <a:lnTo>
                  <a:pt x="674254" y="221672"/>
                </a:lnTo>
                <a:lnTo>
                  <a:pt x="674254" y="0"/>
                </a:lnTo>
                <a:lnTo>
                  <a:pt x="48029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Fish ID and River Ecology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Pavillion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81911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Underwater </a:t>
            </a:r>
            <a:r>
              <a:rPr lang="en-US" dirty="0" smtClean="0"/>
              <a:t>Viewing Chamber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11" y="1219200"/>
            <a:ext cx="6278033" cy="4708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4064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25146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12719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Old McKenzie Fish Hatchery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7" y="1269533"/>
            <a:ext cx="7978523" cy="5512267"/>
          </a:xfrm>
        </p:spPr>
      </p:pic>
      <p:sp>
        <p:nvSpPr>
          <p:cNvPr id="3" name="Freeform 2"/>
          <p:cNvSpPr/>
          <p:nvPr/>
        </p:nvSpPr>
        <p:spPr>
          <a:xfrm>
            <a:off x="3075708" y="2161310"/>
            <a:ext cx="1366984" cy="1080654"/>
          </a:xfrm>
          <a:custGeom>
            <a:avLst/>
            <a:gdLst>
              <a:gd name="connsiteX0" fmla="*/ 1311564 w 1440873"/>
              <a:gd name="connsiteY0" fmla="*/ 110836 h 960582"/>
              <a:gd name="connsiteX1" fmla="*/ 932873 w 1440873"/>
              <a:gd name="connsiteY1" fmla="*/ 0 h 960582"/>
              <a:gd name="connsiteX2" fmla="*/ 554182 w 1440873"/>
              <a:gd name="connsiteY2" fmla="*/ 0 h 960582"/>
              <a:gd name="connsiteX3" fmla="*/ 193964 w 1440873"/>
              <a:gd name="connsiteY3" fmla="*/ 27709 h 960582"/>
              <a:gd name="connsiteX4" fmla="*/ 0 w 1440873"/>
              <a:gd name="connsiteY4" fmla="*/ 258618 h 960582"/>
              <a:gd name="connsiteX5" fmla="*/ 110836 w 1440873"/>
              <a:gd name="connsiteY5" fmla="*/ 360218 h 960582"/>
              <a:gd name="connsiteX6" fmla="*/ 785091 w 1440873"/>
              <a:gd name="connsiteY6" fmla="*/ 581891 h 960582"/>
              <a:gd name="connsiteX7" fmla="*/ 1237673 w 1440873"/>
              <a:gd name="connsiteY7" fmla="*/ 655782 h 960582"/>
              <a:gd name="connsiteX8" fmla="*/ 1237673 w 1440873"/>
              <a:gd name="connsiteY8" fmla="*/ 951345 h 960582"/>
              <a:gd name="connsiteX9" fmla="*/ 1403927 w 1440873"/>
              <a:gd name="connsiteY9" fmla="*/ 960582 h 960582"/>
              <a:gd name="connsiteX10" fmla="*/ 1440873 w 1440873"/>
              <a:gd name="connsiteY10" fmla="*/ 129309 h 960582"/>
              <a:gd name="connsiteX11" fmla="*/ 1311564 w 1440873"/>
              <a:gd name="connsiteY11" fmla="*/ 110836 h 960582"/>
              <a:gd name="connsiteX0" fmla="*/ 1311564 w 1440873"/>
              <a:gd name="connsiteY0" fmla="*/ 110836 h 960582"/>
              <a:gd name="connsiteX1" fmla="*/ 932873 w 1440873"/>
              <a:gd name="connsiteY1" fmla="*/ 0 h 960582"/>
              <a:gd name="connsiteX2" fmla="*/ 193964 w 1440873"/>
              <a:gd name="connsiteY2" fmla="*/ 27709 h 960582"/>
              <a:gd name="connsiteX3" fmla="*/ 0 w 1440873"/>
              <a:gd name="connsiteY3" fmla="*/ 258618 h 960582"/>
              <a:gd name="connsiteX4" fmla="*/ 110836 w 1440873"/>
              <a:gd name="connsiteY4" fmla="*/ 360218 h 960582"/>
              <a:gd name="connsiteX5" fmla="*/ 785091 w 1440873"/>
              <a:gd name="connsiteY5" fmla="*/ 581891 h 960582"/>
              <a:gd name="connsiteX6" fmla="*/ 1237673 w 1440873"/>
              <a:gd name="connsiteY6" fmla="*/ 655782 h 960582"/>
              <a:gd name="connsiteX7" fmla="*/ 1237673 w 1440873"/>
              <a:gd name="connsiteY7" fmla="*/ 951345 h 960582"/>
              <a:gd name="connsiteX8" fmla="*/ 1403927 w 1440873"/>
              <a:gd name="connsiteY8" fmla="*/ 960582 h 960582"/>
              <a:gd name="connsiteX9" fmla="*/ 1440873 w 1440873"/>
              <a:gd name="connsiteY9" fmla="*/ 129309 h 960582"/>
              <a:gd name="connsiteX10" fmla="*/ 1311564 w 1440873"/>
              <a:gd name="connsiteY10" fmla="*/ 110836 h 960582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440873 w 1440873"/>
              <a:gd name="connsiteY0" fmla="*/ 138545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0" fmla="*/ 1330037 w 1330037"/>
              <a:gd name="connsiteY0" fmla="*/ 138545 h 969818"/>
              <a:gd name="connsiteX1" fmla="*/ 822037 w 1330037"/>
              <a:gd name="connsiteY1" fmla="*/ 9236 h 969818"/>
              <a:gd name="connsiteX2" fmla="*/ 73891 w 1330037"/>
              <a:gd name="connsiteY2" fmla="*/ 0 h 969818"/>
              <a:gd name="connsiteX3" fmla="*/ 0 w 1330037"/>
              <a:gd name="connsiteY3" fmla="*/ 369454 h 969818"/>
              <a:gd name="connsiteX4" fmla="*/ 674255 w 1330037"/>
              <a:gd name="connsiteY4" fmla="*/ 591127 h 969818"/>
              <a:gd name="connsiteX5" fmla="*/ 1126837 w 1330037"/>
              <a:gd name="connsiteY5" fmla="*/ 665018 h 969818"/>
              <a:gd name="connsiteX6" fmla="*/ 1126837 w 1330037"/>
              <a:gd name="connsiteY6" fmla="*/ 960581 h 969818"/>
              <a:gd name="connsiteX7" fmla="*/ 1293091 w 1330037"/>
              <a:gd name="connsiteY7" fmla="*/ 969818 h 969818"/>
              <a:gd name="connsiteX8" fmla="*/ 1330037 w 1330037"/>
              <a:gd name="connsiteY8" fmla="*/ 138545 h 969818"/>
              <a:gd name="connsiteX0" fmla="*/ 1330037 w 1330037"/>
              <a:gd name="connsiteY0" fmla="*/ 138545 h 969818"/>
              <a:gd name="connsiteX1" fmla="*/ 1219200 w 1330037"/>
              <a:gd name="connsiteY1" fmla="*/ 129309 h 969818"/>
              <a:gd name="connsiteX2" fmla="*/ 822037 w 1330037"/>
              <a:gd name="connsiteY2" fmla="*/ 9236 h 969818"/>
              <a:gd name="connsiteX3" fmla="*/ 73891 w 1330037"/>
              <a:gd name="connsiteY3" fmla="*/ 0 h 969818"/>
              <a:gd name="connsiteX4" fmla="*/ 0 w 1330037"/>
              <a:gd name="connsiteY4" fmla="*/ 369454 h 969818"/>
              <a:gd name="connsiteX5" fmla="*/ 674255 w 1330037"/>
              <a:gd name="connsiteY5" fmla="*/ 591127 h 969818"/>
              <a:gd name="connsiteX6" fmla="*/ 1126837 w 1330037"/>
              <a:gd name="connsiteY6" fmla="*/ 665018 h 969818"/>
              <a:gd name="connsiteX7" fmla="*/ 1126837 w 1330037"/>
              <a:gd name="connsiteY7" fmla="*/ 960581 h 969818"/>
              <a:gd name="connsiteX8" fmla="*/ 1293091 w 1330037"/>
              <a:gd name="connsiteY8" fmla="*/ 969818 h 969818"/>
              <a:gd name="connsiteX9" fmla="*/ 1330037 w 1330037"/>
              <a:gd name="connsiteY9" fmla="*/ 138545 h 969818"/>
              <a:gd name="connsiteX0" fmla="*/ 1311565 w 1311565"/>
              <a:gd name="connsiteY0" fmla="*/ 0 h 1006764"/>
              <a:gd name="connsiteX1" fmla="*/ 1219200 w 1311565"/>
              <a:gd name="connsiteY1" fmla="*/ 166255 h 1006764"/>
              <a:gd name="connsiteX2" fmla="*/ 822037 w 1311565"/>
              <a:gd name="connsiteY2" fmla="*/ 46182 h 1006764"/>
              <a:gd name="connsiteX3" fmla="*/ 73891 w 1311565"/>
              <a:gd name="connsiteY3" fmla="*/ 36946 h 1006764"/>
              <a:gd name="connsiteX4" fmla="*/ 0 w 1311565"/>
              <a:gd name="connsiteY4" fmla="*/ 406400 h 1006764"/>
              <a:gd name="connsiteX5" fmla="*/ 674255 w 1311565"/>
              <a:gd name="connsiteY5" fmla="*/ 628073 h 1006764"/>
              <a:gd name="connsiteX6" fmla="*/ 1126837 w 1311565"/>
              <a:gd name="connsiteY6" fmla="*/ 701964 h 1006764"/>
              <a:gd name="connsiteX7" fmla="*/ 1126837 w 1311565"/>
              <a:gd name="connsiteY7" fmla="*/ 997527 h 1006764"/>
              <a:gd name="connsiteX8" fmla="*/ 1293091 w 1311565"/>
              <a:gd name="connsiteY8" fmla="*/ 1006764 h 1006764"/>
              <a:gd name="connsiteX9" fmla="*/ 1311565 w 1311565"/>
              <a:gd name="connsiteY9" fmla="*/ 0 h 100676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822037 w 1311565"/>
              <a:gd name="connsiteY2" fmla="*/ 120072 h 1080654"/>
              <a:gd name="connsiteX3" fmla="*/ 73891 w 1311565"/>
              <a:gd name="connsiteY3" fmla="*/ 110836 h 1080654"/>
              <a:gd name="connsiteX4" fmla="*/ 0 w 1311565"/>
              <a:gd name="connsiteY4" fmla="*/ 480290 h 1080654"/>
              <a:gd name="connsiteX5" fmla="*/ 674255 w 1311565"/>
              <a:gd name="connsiteY5" fmla="*/ 701963 h 1080654"/>
              <a:gd name="connsiteX6" fmla="*/ 1126837 w 1311565"/>
              <a:gd name="connsiteY6" fmla="*/ 775854 h 1080654"/>
              <a:gd name="connsiteX7" fmla="*/ 1126837 w 1311565"/>
              <a:gd name="connsiteY7" fmla="*/ 1071417 h 1080654"/>
              <a:gd name="connsiteX8" fmla="*/ 1293091 w 1311565"/>
              <a:gd name="connsiteY8" fmla="*/ 1080654 h 1080654"/>
              <a:gd name="connsiteX9" fmla="*/ 1311565 w 1311565"/>
              <a:gd name="connsiteY9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979055 w 1311565"/>
              <a:gd name="connsiteY2" fmla="*/ 73890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0 w 1311565"/>
              <a:gd name="connsiteY5" fmla="*/ 480290 h 1080654"/>
              <a:gd name="connsiteX6" fmla="*/ 674255 w 1311565"/>
              <a:gd name="connsiteY6" fmla="*/ 701963 h 1080654"/>
              <a:gd name="connsiteX7" fmla="*/ 1126837 w 1311565"/>
              <a:gd name="connsiteY7" fmla="*/ 775854 h 1080654"/>
              <a:gd name="connsiteX8" fmla="*/ 1126837 w 1311565"/>
              <a:gd name="connsiteY8" fmla="*/ 1071417 h 1080654"/>
              <a:gd name="connsiteX9" fmla="*/ 1293091 w 1311565"/>
              <a:gd name="connsiteY9" fmla="*/ 1080654 h 1080654"/>
              <a:gd name="connsiteX10" fmla="*/ 1311565 w 1311565"/>
              <a:gd name="connsiteY10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0 w 1311565"/>
              <a:gd name="connsiteY5" fmla="*/ 480290 h 1080654"/>
              <a:gd name="connsiteX6" fmla="*/ 674255 w 1311565"/>
              <a:gd name="connsiteY6" fmla="*/ 701963 h 1080654"/>
              <a:gd name="connsiteX7" fmla="*/ 1126837 w 1311565"/>
              <a:gd name="connsiteY7" fmla="*/ 775854 h 1080654"/>
              <a:gd name="connsiteX8" fmla="*/ 1126837 w 1311565"/>
              <a:gd name="connsiteY8" fmla="*/ 1071417 h 1080654"/>
              <a:gd name="connsiteX9" fmla="*/ 1293091 w 1311565"/>
              <a:gd name="connsiteY9" fmla="*/ 1080654 h 1080654"/>
              <a:gd name="connsiteX10" fmla="*/ 1311565 w 1311565"/>
              <a:gd name="connsiteY10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0 w 1311565"/>
              <a:gd name="connsiteY6" fmla="*/ 480290 h 1080654"/>
              <a:gd name="connsiteX7" fmla="*/ 674255 w 1311565"/>
              <a:gd name="connsiteY7" fmla="*/ 701963 h 1080654"/>
              <a:gd name="connsiteX8" fmla="*/ 1126837 w 1311565"/>
              <a:gd name="connsiteY8" fmla="*/ 775854 h 1080654"/>
              <a:gd name="connsiteX9" fmla="*/ 1126837 w 1311565"/>
              <a:gd name="connsiteY9" fmla="*/ 1071417 h 1080654"/>
              <a:gd name="connsiteX10" fmla="*/ 1293091 w 1311565"/>
              <a:gd name="connsiteY10" fmla="*/ 1080654 h 1080654"/>
              <a:gd name="connsiteX11" fmla="*/ 1311565 w 1311565"/>
              <a:gd name="connsiteY11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46182 w 1311565"/>
              <a:gd name="connsiteY6" fmla="*/ 230908 h 1080654"/>
              <a:gd name="connsiteX7" fmla="*/ 0 w 1311565"/>
              <a:gd name="connsiteY7" fmla="*/ 480290 h 1080654"/>
              <a:gd name="connsiteX8" fmla="*/ 674255 w 1311565"/>
              <a:gd name="connsiteY8" fmla="*/ 701963 h 1080654"/>
              <a:gd name="connsiteX9" fmla="*/ 1126837 w 1311565"/>
              <a:gd name="connsiteY9" fmla="*/ 775854 h 1080654"/>
              <a:gd name="connsiteX10" fmla="*/ 1126837 w 1311565"/>
              <a:gd name="connsiteY10" fmla="*/ 1071417 h 1080654"/>
              <a:gd name="connsiteX11" fmla="*/ 1293091 w 1311565"/>
              <a:gd name="connsiteY11" fmla="*/ 1080654 h 1080654"/>
              <a:gd name="connsiteX12" fmla="*/ 1311565 w 1311565"/>
              <a:gd name="connsiteY12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46182 w 1311565"/>
              <a:gd name="connsiteY6" fmla="*/ 230908 h 1080654"/>
              <a:gd name="connsiteX7" fmla="*/ 0 w 1311565"/>
              <a:gd name="connsiteY7" fmla="*/ 480290 h 1080654"/>
              <a:gd name="connsiteX8" fmla="*/ 9237 w 1311565"/>
              <a:gd name="connsiteY8" fmla="*/ 332508 h 1080654"/>
              <a:gd name="connsiteX9" fmla="*/ 674255 w 1311565"/>
              <a:gd name="connsiteY9" fmla="*/ 701963 h 1080654"/>
              <a:gd name="connsiteX10" fmla="*/ 1126837 w 1311565"/>
              <a:gd name="connsiteY10" fmla="*/ 775854 h 1080654"/>
              <a:gd name="connsiteX11" fmla="*/ 1126837 w 1311565"/>
              <a:gd name="connsiteY11" fmla="*/ 1071417 h 1080654"/>
              <a:gd name="connsiteX12" fmla="*/ 1293091 w 1311565"/>
              <a:gd name="connsiteY12" fmla="*/ 1080654 h 1080654"/>
              <a:gd name="connsiteX13" fmla="*/ 1311565 w 1311565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73890 w 1330037"/>
              <a:gd name="connsiteY5" fmla="*/ 193963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27709 w 1330037"/>
              <a:gd name="connsiteY8" fmla="*/ 332508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27708 w 1330037"/>
              <a:gd name="connsiteY5" fmla="*/ 166254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27709 w 1330037"/>
              <a:gd name="connsiteY8" fmla="*/ 332508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27708 w 1330037"/>
              <a:gd name="connsiteY5" fmla="*/ 166254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129309 w 1330037"/>
              <a:gd name="connsiteY8" fmla="*/ 406399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27710 w 1357747"/>
              <a:gd name="connsiteY6" fmla="*/ 230908 h 1080654"/>
              <a:gd name="connsiteX7" fmla="*/ 0 w 1357747"/>
              <a:gd name="connsiteY7" fmla="*/ 314035 h 1080654"/>
              <a:gd name="connsiteX8" fmla="*/ 157019 w 1357747"/>
              <a:gd name="connsiteY8" fmla="*/ 406399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27710 w 1357747"/>
              <a:gd name="connsiteY6" fmla="*/ 230908 h 1080654"/>
              <a:gd name="connsiteX7" fmla="*/ 0 w 1357747"/>
              <a:gd name="connsiteY7" fmla="*/ 314035 h 1080654"/>
              <a:gd name="connsiteX8" fmla="*/ 83128 w 1357747"/>
              <a:gd name="connsiteY8" fmla="*/ 424872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9237 w 1357747"/>
              <a:gd name="connsiteY6" fmla="*/ 221671 h 1080654"/>
              <a:gd name="connsiteX7" fmla="*/ 0 w 1357747"/>
              <a:gd name="connsiteY7" fmla="*/ 314035 h 1080654"/>
              <a:gd name="connsiteX8" fmla="*/ 83128 w 1357747"/>
              <a:gd name="connsiteY8" fmla="*/ 424872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66984 w 1366984"/>
              <a:gd name="connsiteY0" fmla="*/ 73890 h 1080654"/>
              <a:gd name="connsiteX1" fmla="*/ 1283855 w 1366984"/>
              <a:gd name="connsiteY1" fmla="*/ 0 h 1080654"/>
              <a:gd name="connsiteX2" fmla="*/ 1283856 w 1366984"/>
              <a:gd name="connsiteY2" fmla="*/ 138544 h 1080654"/>
              <a:gd name="connsiteX3" fmla="*/ 877456 w 1366984"/>
              <a:gd name="connsiteY3" fmla="*/ 120072 h 1080654"/>
              <a:gd name="connsiteX4" fmla="*/ 129310 w 1366984"/>
              <a:gd name="connsiteY4" fmla="*/ 110836 h 1080654"/>
              <a:gd name="connsiteX5" fmla="*/ 64655 w 1366984"/>
              <a:gd name="connsiteY5" fmla="*/ 166254 h 1080654"/>
              <a:gd name="connsiteX6" fmla="*/ 18474 w 1366984"/>
              <a:gd name="connsiteY6" fmla="*/ 221671 h 1080654"/>
              <a:gd name="connsiteX7" fmla="*/ 0 w 1366984"/>
              <a:gd name="connsiteY7" fmla="*/ 350981 h 1080654"/>
              <a:gd name="connsiteX8" fmla="*/ 92365 w 1366984"/>
              <a:gd name="connsiteY8" fmla="*/ 424872 h 1080654"/>
              <a:gd name="connsiteX9" fmla="*/ 729674 w 1366984"/>
              <a:gd name="connsiteY9" fmla="*/ 701963 h 1080654"/>
              <a:gd name="connsiteX10" fmla="*/ 1182256 w 1366984"/>
              <a:gd name="connsiteY10" fmla="*/ 775854 h 1080654"/>
              <a:gd name="connsiteX11" fmla="*/ 1182256 w 1366984"/>
              <a:gd name="connsiteY11" fmla="*/ 1071417 h 1080654"/>
              <a:gd name="connsiteX12" fmla="*/ 1348510 w 1366984"/>
              <a:gd name="connsiteY12" fmla="*/ 1080654 h 1080654"/>
              <a:gd name="connsiteX13" fmla="*/ 1366984 w 1366984"/>
              <a:gd name="connsiteY13" fmla="*/ 73890 h 1080654"/>
              <a:gd name="connsiteX0" fmla="*/ 1385456 w 1385456"/>
              <a:gd name="connsiteY0" fmla="*/ 73890 h 1080654"/>
              <a:gd name="connsiteX1" fmla="*/ 1302327 w 1385456"/>
              <a:gd name="connsiteY1" fmla="*/ 0 h 1080654"/>
              <a:gd name="connsiteX2" fmla="*/ 1302328 w 1385456"/>
              <a:gd name="connsiteY2" fmla="*/ 138544 h 1080654"/>
              <a:gd name="connsiteX3" fmla="*/ 895928 w 1385456"/>
              <a:gd name="connsiteY3" fmla="*/ 120072 h 1080654"/>
              <a:gd name="connsiteX4" fmla="*/ 147782 w 1385456"/>
              <a:gd name="connsiteY4" fmla="*/ 110836 h 1080654"/>
              <a:gd name="connsiteX5" fmla="*/ 83127 w 1385456"/>
              <a:gd name="connsiteY5" fmla="*/ 166254 h 1080654"/>
              <a:gd name="connsiteX6" fmla="*/ 0 w 1385456"/>
              <a:gd name="connsiteY6" fmla="*/ 277089 h 1080654"/>
              <a:gd name="connsiteX7" fmla="*/ 18472 w 1385456"/>
              <a:gd name="connsiteY7" fmla="*/ 350981 h 1080654"/>
              <a:gd name="connsiteX8" fmla="*/ 110837 w 1385456"/>
              <a:gd name="connsiteY8" fmla="*/ 424872 h 1080654"/>
              <a:gd name="connsiteX9" fmla="*/ 748146 w 1385456"/>
              <a:gd name="connsiteY9" fmla="*/ 701963 h 1080654"/>
              <a:gd name="connsiteX10" fmla="*/ 1200728 w 1385456"/>
              <a:gd name="connsiteY10" fmla="*/ 775854 h 1080654"/>
              <a:gd name="connsiteX11" fmla="*/ 1200728 w 1385456"/>
              <a:gd name="connsiteY11" fmla="*/ 1071417 h 1080654"/>
              <a:gd name="connsiteX12" fmla="*/ 1366982 w 1385456"/>
              <a:gd name="connsiteY12" fmla="*/ 1080654 h 1080654"/>
              <a:gd name="connsiteX13" fmla="*/ 1385456 w 1385456"/>
              <a:gd name="connsiteY13" fmla="*/ 73890 h 1080654"/>
              <a:gd name="connsiteX0" fmla="*/ 1366984 w 1366984"/>
              <a:gd name="connsiteY0" fmla="*/ 73890 h 1080654"/>
              <a:gd name="connsiteX1" fmla="*/ 1283855 w 1366984"/>
              <a:gd name="connsiteY1" fmla="*/ 0 h 1080654"/>
              <a:gd name="connsiteX2" fmla="*/ 1283856 w 1366984"/>
              <a:gd name="connsiteY2" fmla="*/ 138544 h 1080654"/>
              <a:gd name="connsiteX3" fmla="*/ 877456 w 1366984"/>
              <a:gd name="connsiteY3" fmla="*/ 120072 h 1080654"/>
              <a:gd name="connsiteX4" fmla="*/ 129310 w 1366984"/>
              <a:gd name="connsiteY4" fmla="*/ 110836 h 1080654"/>
              <a:gd name="connsiteX5" fmla="*/ 64655 w 1366984"/>
              <a:gd name="connsiteY5" fmla="*/ 166254 h 1080654"/>
              <a:gd name="connsiteX6" fmla="*/ 9237 w 1366984"/>
              <a:gd name="connsiteY6" fmla="*/ 240143 h 1080654"/>
              <a:gd name="connsiteX7" fmla="*/ 0 w 1366984"/>
              <a:gd name="connsiteY7" fmla="*/ 350981 h 1080654"/>
              <a:gd name="connsiteX8" fmla="*/ 92365 w 1366984"/>
              <a:gd name="connsiteY8" fmla="*/ 424872 h 1080654"/>
              <a:gd name="connsiteX9" fmla="*/ 729674 w 1366984"/>
              <a:gd name="connsiteY9" fmla="*/ 701963 h 1080654"/>
              <a:gd name="connsiteX10" fmla="*/ 1182256 w 1366984"/>
              <a:gd name="connsiteY10" fmla="*/ 775854 h 1080654"/>
              <a:gd name="connsiteX11" fmla="*/ 1182256 w 1366984"/>
              <a:gd name="connsiteY11" fmla="*/ 1071417 h 1080654"/>
              <a:gd name="connsiteX12" fmla="*/ 1348510 w 1366984"/>
              <a:gd name="connsiteY12" fmla="*/ 1080654 h 1080654"/>
              <a:gd name="connsiteX13" fmla="*/ 1366984 w 1366984"/>
              <a:gd name="connsiteY13" fmla="*/ 73890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984" h="1080654">
                <a:moveTo>
                  <a:pt x="1366984" y="73890"/>
                </a:moveTo>
                <a:lnTo>
                  <a:pt x="1283855" y="0"/>
                </a:lnTo>
                <a:cubicBezTo>
                  <a:pt x="1283855" y="46181"/>
                  <a:pt x="1283856" y="92363"/>
                  <a:pt x="1283856" y="138544"/>
                </a:cubicBezTo>
                <a:lnTo>
                  <a:pt x="877456" y="120072"/>
                </a:lnTo>
                <a:lnTo>
                  <a:pt x="129310" y="110836"/>
                </a:lnTo>
                <a:lnTo>
                  <a:pt x="64655" y="166254"/>
                </a:lnTo>
                <a:lnTo>
                  <a:pt x="9237" y="240143"/>
                </a:lnTo>
                <a:lnTo>
                  <a:pt x="0" y="350981"/>
                </a:lnTo>
                <a:lnTo>
                  <a:pt x="92365" y="424872"/>
                </a:lnTo>
                <a:lnTo>
                  <a:pt x="729674" y="701963"/>
                </a:lnTo>
                <a:lnTo>
                  <a:pt x="1182256" y="775854"/>
                </a:lnTo>
                <a:lnTo>
                  <a:pt x="1182256" y="1071417"/>
                </a:lnTo>
                <a:lnTo>
                  <a:pt x="1348510" y="1080654"/>
                </a:lnTo>
                <a:lnTo>
                  <a:pt x="1366984" y="7389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Underwater viewing chamber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886200" y="2133600"/>
            <a:ext cx="304800" cy="76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95600" y="2171700"/>
            <a:ext cx="235527" cy="2667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11236" y="2133600"/>
            <a:ext cx="3048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90272" y="2687782"/>
            <a:ext cx="360218" cy="1385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47208" y="2909454"/>
            <a:ext cx="391390" cy="1385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0" y="2581655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Casting Pond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616037" y="3047999"/>
            <a:ext cx="62343" cy="19396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786909" y="3241964"/>
            <a:ext cx="1754908" cy="979054"/>
          </a:xfrm>
          <a:custGeom>
            <a:avLst/>
            <a:gdLst>
              <a:gd name="connsiteX0" fmla="*/ 0 w 1274618"/>
              <a:gd name="connsiteY0" fmla="*/ 0 h 831272"/>
              <a:gd name="connsiteX1" fmla="*/ 0 w 1274618"/>
              <a:gd name="connsiteY1" fmla="*/ 489527 h 831272"/>
              <a:gd name="connsiteX2" fmla="*/ 1025236 w 1274618"/>
              <a:gd name="connsiteY2" fmla="*/ 831272 h 831272"/>
              <a:gd name="connsiteX3" fmla="*/ 1274618 w 1274618"/>
              <a:gd name="connsiteY3" fmla="*/ 230909 h 831272"/>
              <a:gd name="connsiteX4" fmla="*/ 193964 w 1274618"/>
              <a:gd name="connsiteY4" fmla="*/ 175491 h 831272"/>
              <a:gd name="connsiteX5" fmla="*/ 193964 w 1274618"/>
              <a:gd name="connsiteY5" fmla="*/ 0 h 831272"/>
              <a:gd name="connsiteX6" fmla="*/ 0 w 1274618"/>
              <a:gd name="connsiteY6" fmla="*/ 0 h 831272"/>
              <a:gd name="connsiteX0" fmla="*/ 9236 w 1283854"/>
              <a:gd name="connsiteY0" fmla="*/ 0 h 831272"/>
              <a:gd name="connsiteX1" fmla="*/ 0 w 1283854"/>
              <a:gd name="connsiteY1" fmla="*/ 166254 h 831272"/>
              <a:gd name="connsiteX2" fmla="*/ 9236 w 1283854"/>
              <a:gd name="connsiteY2" fmla="*/ 489527 h 831272"/>
              <a:gd name="connsiteX3" fmla="*/ 1034472 w 1283854"/>
              <a:gd name="connsiteY3" fmla="*/ 831272 h 831272"/>
              <a:gd name="connsiteX4" fmla="*/ 1283854 w 1283854"/>
              <a:gd name="connsiteY4" fmla="*/ 230909 h 831272"/>
              <a:gd name="connsiteX5" fmla="*/ 203200 w 1283854"/>
              <a:gd name="connsiteY5" fmla="*/ 175491 h 831272"/>
              <a:gd name="connsiteX6" fmla="*/ 203200 w 1283854"/>
              <a:gd name="connsiteY6" fmla="*/ 0 h 831272"/>
              <a:gd name="connsiteX7" fmla="*/ 9236 w 1283854"/>
              <a:gd name="connsiteY7" fmla="*/ 0 h 831272"/>
              <a:gd name="connsiteX0" fmla="*/ 0 w 1274618"/>
              <a:gd name="connsiteY0" fmla="*/ 0 h 831272"/>
              <a:gd name="connsiteX1" fmla="*/ 0 w 1274618"/>
              <a:gd name="connsiteY1" fmla="*/ 193963 h 831272"/>
              <a:gd name="connsiteX2" fmla="*/ 0 w 1274618"/>
              <a:gd name="connsiteY2" fmla="*/ 489527 h 831272"/>
              <a:gd name="connsiteX3" fmla="*/ 1025236 w 1274618"/>
              <a:gd name="connsiteY3" fmla="*/ 831272 h 831272"/>
              <a:gd name="connsiteX4" fmla="*/ 1274618 w 1274618"/>
              <a:gd name="connsiteY4" fmla="*/ 230909 h 831272"/>
              <a:gd name="connsiteX5" fmla="*/ 193964 w 1274618"/>
              <a:gd name="connsiteY5" fmla="*/ 175491 h 831272"/>
              <a:gd name="connsiteX6" fmla="*/ 193964 w 1274618"/>
              <a:gd name="connsiteY6" fmla="*/ 0 h 831272"/>
              <a:gd name="connsiteX7" fmla="*/ 0 w 1274618"/>
              <a:gd name="connsiteY7" fmla="*/ 0 h 831272"/>
              <a:gd name="connsiteX0" fmla="*/ 387927 w 1662545"/>
              <a:gd name="connsiteY0" fmla="*/ 0 h 831272"/>
              <a:gd name="connsiteX1" fmla="*/ 0 w 1662545"/>
              <a:gd name="connsiteY1" fmla="*/ 212436 h 831272"/>
              <a:gd name="connsiteX2" fmla="*/ 387927 w 1662545"/>
              <a:gd name="connsiteY2" fmla="*/ 489527 h 831272"/>
              <a:gd name="connsiteX3" fmla="*/ 1413163 w 1662545"/>
              <a:gd name="connsiteY3" fmla="*/ 831272 h 831272"/>
              <a:gd name="connsiteX4" fmla="*/ 1662545 w 1662545"/>
              <a:gd name="connsiteY4" fmla="*/ 230909 h 831272"/>
              <a:gd name="connsiteX5" fmla="*/ 581891 w 1662545"/>
              <a:gd name="connsiteY5" fmla="*/ 175491 h 831272"/>
              <a:gd name="connsiteX6" fmla="*/ 581891 w 1662545"/>
              <a:gd name="connsiteY6" fmla="*/ 0 h 831272"/>
              <a:gd name="connsiteX7" fmla="*/ 387927 w 1662545"/>
              <a:gd name="connsiteY7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387927 w 1662545"/>
              <a:gd name="connsiteY3" fmla="*/ 489527 h 831272"/>
              <a:gd name="connsiteX4" fmla="*/ 1413163 w 1662545"/>
              <a:gd name="connsiteY4" fmla="*/ 831272 h 831272"/>
              <a:gd name="connsiteX5" fmla="*/ 1662545 w 1662545"/>
              <a:gd name="connsiteY5" fmla="*/ 230909 h 831272"/>
              <a:gd name="connsiteX6" fmla="*/ 581891 w 1662545"/>
              <a:gd name="connsiteY6" fmla="*/ 175491 h 831272"/>
              <a:gd name="connsiteX7" fmla="*/ 581891 w 1662545"/>
              <a:gd name="connsiteY7" fmla="*/ 0 h 831272"/>
              <a:gd name="connsiteX8" fmla="*/ 387927 w 1662545"/>
              <a:gd name="connsiteY8" fmla="*/ 0 h 831272"/>
              <a:gd name="connsiteX0" fmla="*/ 388794 w 1663412"/>
              <a:gd name="connsiteY0" fmla="*/ 0 h 831272"/>
              <a:gd name="connsiteX1" fmla="*/ 351850 w 1663412"/>
              <a:gd name="connsiteY1" fmla="*/ 184727 h 831272"/>
              <a:gd name="connsiteX2" fmla="*/ 867 w 1663412"/>
              <a:gd name="connsiteY2" fmla="*/ 212436 h 831272"/>
              <a:gd name="connsiteX3" fmla="*/ 19340 w 1663412"/>
              <a:gd name="connsiteY3" fmla="*/ 452581 h 831272"/>
              <a:gd name="connsiteX4" fmla="*/ 388794 w 1663412"/>
              <a:gd name="connsiteY4" fmla="*/ 489527 h 831272"/>
              <a:gd name="connsiteX5" fmla="*/ 1414030 w 1663412"/>
              <a:gd name="connsiteY5" fmla="*/ 831272 h 831272"/>
              <a:gd name="connsiteX6" fmla="*/ 1663412 w 1663412"/>
              <a:gd name="connsiteY6" fmla="*/ 230909 h 831272"/>
              <a:gd name="connsiteX7" fmla="*/ 582758 w 1663412"/>
              <a:gd name="connsiteY7" fmla="*/ 175491 h 831272"/>
              <a:gd name="connsiteX8" fmla="*/ 582758 w 1663412"/>
              <a:gd name="connsiteY8" fmla="*/ 0 h 831272"/>
              <a:gd name="connsiteX9" fmla="*/ 388794 w 1663412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387927 w 1662545"/>
              <a:gd name="connsiteY4" fmla="*/ 489527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415636 w 1662545"/>
              <a:gd name="connsiteY4" fmla="*/ 729673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55418 w 1662545"/>
              <a:gd name="connsiteY3" fmla="*/ 443345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60220 w 1662545"/>
              <a:gd name="connsiteY1" fmla="*/ 212436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1366981 w 1662545"/>
              <a:gd name="connsiteY4" fmla="*/ 979054 h 979054"/>
              <a:gd name="connsiteX5" fmla="*/ 1662545 w 1662545"/>
              <a:gd name="connsiteY5" fmla="*/ 230909 h 979054"/>
              <a:gd name="connsiteX6" fmla="*/ 581891 w 1662545"/>
              <a:gd name="connsiteY6" fmla="*/ 221672 h 979054"/>
              <a:gd name="connsiteX7" fmla="*/ 581891 w 1662545"/>
              <a:gd name="connsiteY7" fmla="*/ 0 h 979054"/>
              <a:gd name="connsiteX8" fmla="*/ 387927 w 1662545"/>
              <a:gd name="connsiteY8" fmla="*/ 0 h 979054"/>
              <a:gd name="connsiteX0" fmla="*/ 438385 w 1713003"/>
              <a:gd name="connsiteY0" fmla="*/ 0 h 979054"/>
              <a:gd name="connsiteX1" fmla="*/ 392205 w 1713003"/>
              <a:gd name="connsiteY1" fmla="*/ 221672 h 979054"/>
              <a:gd name="connsiteX2" fmla="*/ 50458 w 1713003"/>
              <a:gd name="connsiteY2" fmla="*/ 212436 h 979054"/>
              <a:gd name="connsiteX3" fmla="*/ 13513 w 1713003"/>
              <a:gd name="connsiteY3" fmla="*/ 600363 h 979054"/>
              <a:gd name="connsiteX4" fmla="*/ 1417439 w 1713003"/>
              <a:gd name="connsiteY4" fmla="*/ 979054 h 979054"/>
              <a:gd name="connsiteX5" fmla="*/ 1713003 w 1713003"/>
              <a:gd name="connsiteY5" fmla="*/ 230909 h 979054"/>
              <a:gd name="connsiteX6" fmla="*/ 632349 w 1713003"/>
              <a:gd name="connsiteY6" fmla="*/ 221672 h 979054"/>
              <a:gd name="connsiteX7" fmla="*/ 632349 w 1713003"/>
              <a:gd name="connsiteY7" fmla="*/ 0 h 979054"/>
              <a:gd name="connsiteX8" fmla="*/ 438385 w 1713003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12436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  <a:gd name="connsiteX0" fmla="*/ 452581 w 1727199"/>
              <a:gd name="connsiteY0" fmla="*/ 0 h 979054"/>
              <a:gd name="connsiteX1" fmla="*/ 406401 w 1727199"/>
              <a:gd name="connsiteY1" fmla="*/ 221672 h 979054"/>
              <a:gd name="connsiteX2" fmla="*/ 0 w 1727199"/>
              <a:gd name="connsiteY2" fmla="*/ 212436 h 979054"/>
              <a:gd name="connsiteX3" fmla="*/ 27709 w 1727199"/>
              <a:gd name="connsiteY3" fmla="*/ 600363 h 979054"/>
              <a:gd name="connsiteX4" fmla="*/ 1431635 w 1727199"/>
              <a:gd name="connsiteY4" fmla="*/ 979054 h 979054"/>
              <a:gd name="connsiteX5" fmla="*/ 1727199 w 1727199"/>
              <a:gd name="connsiteY5" fmla="*/ 230909 h 979054"/>
              <a:gd name="connsiteX6" fmla="*/ 646545 w 1727199"/>
              <a:gd name="connsiteY6" fmla="*/ 221672 h 979054"/>
              <a:gd name="connsiteX7" fmla="*/ 646545 w 1727199"/>
              <a:gd name="connsiteY7" fmla="*/ 0 h 979054"/>
              <a:gd name="connsiteX8" fmla="*/ 452581 w 1727199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40145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4908" h="979054">
                <a:moveTo>
                  <a:pt x="480290" y="0"/>
                </a:moveTo>
                <a:cubicBezTo>
                  <a:pt x="424872" y="27709"/>
                  <a:pt x="489528" y="193963"/>
                  <a:pt x="434110" y="221672"/>
                </a:cubicBezTo>
                <a:lnTo>
                  <a:pt x="0" y="240145"/>
                </a:lnTo>
                <a:cubicBezTo>
                  <a:pt x="58497" y="280169"/>
                  <a:pt x="-3079" y="560339"/>
                  <a:pt x="55418" y="600363"/>
                </a:cubicBezTo>
                <a:lnTo>
                  <a:pt x="1459344" y="979054"/>
                </a:lnTo>
                <a:lnTo>
                  <a:pt x="1754908" y="230909"/>
                </a:lnTo>
                <a:lnTo>
                  <a:pt x="674254" y="221672"/>
                </a:lnTo>
                <a:lnTo>
                  <a:pt x="674254" y="0"/>
                </a:lnTo>
                <a:lnTo>
                  <a:pt x="48029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Fish ID and River Ecology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Pavillion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36665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Old McKenzie Fish Hatchery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7" y="1269533"/>
            <a:ext cx="7978523" cy="5512267"/>
          </a:xfrm>
        </p:spPr>
      </p:pic>
      <p:sp>
        <p:nvSpPr>
          <p:cNvPr id="3" name="Freeform 2"/>
          <p:cNvSpPr/>
          <p:nvPr/>
        </p:nvSpPr>
        <p:spPr>
          <a:xfrm>
            <a:off x="3075708" y="2161310"/>
            <a:ext cx="1366984" cy="1080654"/>
          </a:xfrm>
          <a:custGeom>
            <a:avLst/>
            <a:gdLst>
              <a:gd name="connsiteX0" fmla="*/ 1311564 w 1440873"/>
              <a:gd name="connsiteY0" fmla="*/ 110836 h 960582"/>
              <a:gd name="connsiteX1" fmla="*/ 932873 w 1440873"/>
              <a:gd name="connsiteY1" fmla="*/ 0 h 960582"/>
              <a:gd name="connsiteX2" fmla="*/ 554182 w 1440873"/>
              <a:gd name="connsiteY2" fmla="*/ 0 h 960582"/>
              <a:gd name="connsiteX3" fmla="*/ 193964 w 1440873"/>
              <a:gd name="connsiteY3" fmla="*/ 27709 h 960582"/>
              <a:gd name="connsiteX4" fmla="*/ 0 w 1440873"/>
              <a:gd name="connsiteY4" fmla="*/ 258618 h 960582"/>
              <a:gd name="connsiteX5" fmla="*/ 110836 w 1440873"/>
              <a:gd name="connsiteY5" fmla="*/ 360218 h 960582"/>
              <a:gd name="connsiteX6" fmla="*/ 785091 w 1440873"/>
              <a:gd name="connsiteY6" fmla="*/ 581891 h 960582"/>
              <a:gd name="connsiteX7" fmla="*/ 1237673 w 1440873"/>
              <a:gd name="connsiteY7" fmla="*/ 655782 h 960582"/>
              <a:gd name="connsiteX8" fmla="*/ 1237673 w 1440873"/>
              <a:gd name="connsiteY8" fmla="*/ 951345 h 960582"/>
              <a:gd name="connsiteX9" fmla="*/ 1403927 w 1440873"/>
              <a:gd name="connsiteY9" fmla="*/ 960582 h 960582"/>
              <a:gd name="connsiteX10" fmla="*/ 1440873 w 1440873"/>
              <a:gd name="connsiteY10" fmla="*/ 129309 h 960582"/>
              <a:gd name="connsiteX11" fmla="*/ 1311564 w 1440873"/>
              <a:gd name="connsiteY11" fmla="*/ 110836 h 960582"/>
              <a:gd name="connsiteX0" fmla="*/ 1311564 w 1440873"/>
              <a:gd name="connsiteY0" fmla="*/ 110836 h 960582"/>
              <a:gd name="connsiteX1" fmla="*/ 932873 w 1440873"/>
              <a:gd name="connsiteY1" fmla="*/ 0 h 960582"/>
              <a:gd name="connsiteX2" fmla="*/ 193964 w 1440873"/>
              <a:gd name="connsiteY2" fmla="*/ 27709 h 960582"/>
              <a:gd name="connsiteX3" fmla="*/ 0 w 1440873"/>
              <a:gd name="connsiteY3" fmla="*/ 258618 h 960582"/>
              <a:gd name="connsiteX4" fmla="*/ 110836 w 1440873"/>
              <a:gd name="connsiteY4" fmla="*/ 360218 h 960582"/>
              <a:gd name="connsiteX5" fmla="*/ 785091 w 1440873"/>
              <a:gd name="connsiteY5" fmla="*/ 581891 h 960582"/>
              <a:gd name="connsiteX6" fmla="*/ 1237673 w 1440873"/>
              <a:gd name="connsiteY6" fmla="*/ 655782 h 960582"/>
              <a:gd name="connsiteX7" fmla="*/ 1237673 w 1440873"/>
              <a:gd name="connsiteY7" fmla="*/ 951345 h 960582"/>
              <a:gd name="connsiteX8" fmla="*/ 1403927 w 1440873"/>
              <a:gd name="connsiteY8" fmla="*/ 960582 h 960582"/>
              <a:gd name="connsiteX9" fmla="*/ 1440873 w 1440873"/>
              <a:gd name="connsiteY9" fmla="*/ 129309 h 960582"/>
              <a:gd name="connsiteX10" fmla="*/ 1311564 w 1440873"/>
              <a:gd name="connsiteY10" fmla="*/ 110836 h 960582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440873 w 1440873"/>
              <a:gd name="connsiteY0" fmla="*/ 138545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0" fmla="*/ 1330037 w 1330037"/>
              <a:gd name="connsiteY0" fmla="*/ 138545 h 969818"/>
              <a:gd name="connsiteX1" fmla="*/ 822037 w 1330037"/>
              <a:gd name="connsiteY1" fmla="*/ 9236 h 969818"/>
              <a:gd name="connsiteX2" fmla="*/ 73891 w 1330037"/>
              <a:gd name="connsiteY2" fmla="*/ 0 h 969818"/>
              <a:gd name="connsiteX3" fmla="*/ 0 w 1330037"/>
              <a:gd name="connsiteY3" fmla="*/ 369454 h 969818"/>
              <a:gd name="connsiteX4" fmla="*/ 674255 w 1330037"/>
              <a:gd name="connsiteY4" fmla="*/ 591127 h 969818"/>
              <a:gd name="connsiteX5" fmla="*/ 1126837 w 1330037"/>
              <a:gd name="connsiteY5" fmla="*/ 665018 h 969818"/>
              <a:gd name="connsiteX6" fmla="*/ 1126837 w 1330037"/>
              <a:gd name="connsiteY6" fmla="*/ 960581 h 969818"/>
              <a:gd name="connsiteX7" fmla="*/ 1293091 w 1330037"/>
              <a:gd name="connsiteY7" fmla="*/ 969818 h 969818"/>
              <a:gd name="connsiteX8" fmla="*/ 1330037 w 1330037"/>
              <a:gd name="connsiteY8" fmla="*/ 138545 h 969818"/>
              <a:gd name="connsiteX0" fmla="*/ 1330037 w 1330037"/>
              <a:gd name="connsiteY0" fmla="*/ 138545 h 969818"/>
              <a:gd name="connsiteX1" fmla="*/ 1219200 w 1330037"/>
              <a:gd name="connsiteY1" fmla="*/ 129309 h 969818"/>
              <a:gd name="connsiteX2" fmla="*/ 822037 w 1330037"/>
              <a:gd name="connsiteY2" fmla="*/ 9236 h 969818"/>
              <a:gd name="connsiteX3" fmla="*/ 73891 w 1330037"/>
              <a:gd name="connsiteY3" fmla="*/ 0 h 969818"/>
              <a:gd name="connsiteX4" fmla="*/ 0 w 1330037"/>
              <a:gd name="connsiteY4" fmla="*/ 369454 h 969818"/>
              <a:gd name="connsiteX5" fmla="*/ 674255 w 1330037"/>
              <a:gd name="connsiteY5" fmla="*/ 591127 h 969818"/>
              <a:gd name="connsiteX6" fmla="*/ 1126837 w 1330037"/>
              <a:gd name="connsiteY6" fmla="*/ 665018 h 969818"/>
              <a:gd name="connsiteX7" fmla="*/ 1126837 w 1330037"/>
              <a:gd name="connsiteY7" fmla="*/ 960581 h 969818"/>
              <a:gd name="connsiteX8" fmla="*/ 1293091 w 1330037"/>
              <a:gd name="connsiteY8" fmla="*/ 969818 h 969818"/>
              <a:gd name="connsiteX9" fmla="*/ 1330037 w 1330037"/>
              <a:gd name="connsiteY9" fmla="*/ 138545 h 969818"/>
              <a:gd name="connsiteX0" fmla="*/ 1311565 w 1311565"/>
              <a:gd name="connsiteY0" fmla="*/ 0 h 1006764"/>
              <a:gd name="connsiteX1" fmla="*/ 1219200 w 1311565"/>
              <a:gd name="connsiteY1" fmla="*/ 166255 h 1006764"/>
              <a:gd name="connsiteX2" fmla="*/ 822037 w 1311565"/>
              <a:gd name="connsiteY2" fmla="*/ 46182 h 1006764"/>
              <a:gd name="connsiteX3" fmla="*/ 73891 w 1311565"/>
              <a:gd name="connsiteY3" fmla="*/ 36946 h 1006764"/>
              <a:gd name="connsiteX4" fmla="*/ 0 w 1311565"/>
              <a:gd name="connsiteY4" fmla="*/ 406400 h 1006764"/>
              <a:gd name="connsiteX5" fmla="*/ 674255 w 1311565"/>
              <a:gd name="connsiteY5" fmla="*/ 628073 h 1006764"/>
              <a:gd name="connsiteX6" fmla="*/ 1126837 w 1311565"/>
              <a:gd name="connsiteY6" fmla="*/ 701964 h 1006764"/>
              <a:gd name="connsiteX7" fmla="*/ 1126837 w 1311565"/>
              <a:gd name="connsiteY7" fmla="*/ 997527 h 1006764"/>
              <a:gd name="connsiteX8" fmla="*/ 1293091 w 1311565"/>
              <a:gd name="connsiteY8" fmla="*/ 1006764 h 1006764"/>
              <a:gd name="connsiteX9" fmla="*/ 1311565 w 1311565"/>
              <a:gd name="connsiteY9" fmla="*/ 0 h 100676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822037 w 1311565"/>
              <a:gd name="connsiteY2" fmla="*/ 120072 h 1080654"/>
              <a:gd name="connsiteX3" fmla="*/ 73891 w 1311565"/>
              <a:gd name="connsiteY3" fmla="*/ 110836 h 1080654"/>
              <a:gd name="connsiteX4" fmla="*/ 0 w 1311565"/>
              <a:gd name="connsiteY4" fmla="*/ 480290 h 1080654"/>
              <a:gd name="connsiteX5" fmla="*/ 674255 w 1311565"/>
              <a:gd name="connsiteY5" fmla="*/ 701963 h 1080654"/>
              <a:gd name="connsiteX6" fmla="*/ 1126837 w 1311565"/>
              <a:gd name="connsiteY6" fmla="*/ 775854 h 1080654"/>
              <a:gd name="connsiteX7" fmla="*/ 1126837 w 1311565"/>
              <a:gd name="connsiteY7" fmla="*/ 1071417 h 1080654"/>
              <a:gd name="connsiteX8" fmla="*/ 1293091 w 1311565"/>
              <a:gd name="connsiteY8" fmla="*/ 1080654 h 1080654"/>
              <a:gd name="connsiteX9" fmla="*/ 1311565 w 1311565"/>
              <a:gd name="connsiteY9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979055 w 1311565"/>
              <a:gd name="connsiteY2" fmla="*/ 73890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0 w 1311565"/>
              <a:gd name="connsiteY5" fmla="*/ 480290 h 1080654"/>
              <a:gd name="connsiteX6" fmla="*/ 674255 w 1311565"/>
              <a:gd name="connsiteY6" fmla="*/ 701963 h 1080654"/>
              <a:gd name="connsiteX7" fmla="*/ 1126837 w 1311565"/>
              <a:gd name="connsiteY7" fmla="*/ 775854 h 1080654"/>
              <a:gd name="connsiteX8" fmla="*/ 1126837 w 1311565"/>
              <a:gd name="connsiteY8" fmla="*/ 1071417 h 1080654"/>
              <a:gd name="connsiteX9" fmla="*/ 1293091 w 1311565"/>
              <a:gd name="connsiteY9" fmla="*/ 1080654 h 1080654"/>
              <a:gd name="connsiteX10" fmla="*/ 1311565 w 1311565"/>
              <a:gd name="connsiteY10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0 w 1311565"/>
              <a:gd name="connsiteY5" fmla="*/ 480290 h 1080654"/>
              <a:gd name="connsiteX6" fmla="*/ 674255 w 1311565"/>
              <a:gd name="connsiteY6" fmla="*/ 701963 h 1080654"/>
              <a:gd name="connsiteX7" fmla="*/ 1126837 w 1311565"/>
              <a:gd name="connsiteY7" fmla="*/ 775854 h 1080654"/>
              <a:gd name="connsiteX8" fmla="*/ 1126837 w 1311565"/>
              <a:gd name="connsiteY8" fmla="*/ 1071417 h 1080654"/>
              <a:gd name="connsiteX9" fmla="*/ 1293091 w 1311565"/>
              <a:gd name="connsiteY9" fmla="*/ 1080654 h 1080654"/>
              <a:gd name="connsiteX10" fmla="*/ 1311565 w 1311565"/>
              <a:gd name="connsiteY10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0 w 1311565"/>
              <a:gd name="connsiteY6" fmla="*/ 480290 h 1080654"/>
              <a:gd name="connsiteX7" fmla="*/ 674255 w 1311565"/>
              <a:gd name="connsiteY7" fmla="*/ 701963 h 1080654"/>
              <a:gd name="connsiteX8" fmla="*/ 1126837 w 1311565"/>
              <a:gd name="connsiteY8" fmla="*/ 775854 h 1080654"/>
              <a:gd name="connsiteX9" fmla="*/ 1126837 w 1311565"/>
              <a:gd name="connsiteY9" fmla="*/ 1071417 h 1080654"/>
              <a:gd name="connsiteX10" fmla="*/ 1293091 w 1311565"/>
              <a:gd name="connsiteY10" fmla="*/ 1080654 h 1080654"/>
              <a:gd name="connsiteX11" fmla="*/ 1311565 w 1311565"/>
              <a:gd name="connsiteY11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46182 w 1311565"/>
              <a:gd name="connsiteY6" fmla="*/ 230908 h 1080654"/>
              <a:gd name="connsiteX7" fmla="*/ 0 w 1311565"/>
              <a:gd name="connsiteY7" fmla="*/ 480290 h 1080654"/>
              <a:gd name="connsiteX8" fmla="*/ 674255 w 1311565"/>
              <a:gd name="connsiteY8" fmla="*/ 701963 h 1080654"/>
              <a:gd name="connsiteX9" fmla="*/ 1126837 w 1311565"/>
              <a:gd name="connsiteY9" fmla="*/ 775854 h 1080654"/>
              <a:gd name="connsiteX10" fmla="*/ 1126837 w 1311565"/>
              <a:gd name="connsiteY10" fmla="*/ 1071417 h 1080654"/>
              <a:gd name="connsiteX11" fmla="*/ 1293091 w 1311565"/>
              <a:gd name="connsiteY11" fmla="*/ 1080654 h 1080654"/>
              <a:gd name="connsiteX12" fmla="*/ 1311565 w 1311565"/>
              <a:gd name="connsiteY12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46182 w 1311565"/>
              <a:gd name="connsiteY6" fmla="*/ 230908 h 1080654"/>
              <a:gd name="connsiteX7" fmla="*/ 0 w 1311565"/>
              <a:gd name="connsiteY7" fmla="*/ 480290 h 1080654"/>
              <a:gd name="connsiteX8" fmla="*/ 9237 w 1311565"/>
              <a:gd name="connsiteY8" fmla="*/ 332508 h 1080654"/>
              <a:gd name="connsiteX9" fmla="*/ 674255 w 1311565"/>
              <a:gd name="connsiteY9" fmla="*/ 701963 h 1080654"/>
              <a:gd name="connsiteX10" fmla="*/ 1126837 w 1311565"/>
              <a:gd name="connsiteY10" fmla="*/ 775854 h 1080654"/>
              <a:gd name="connsiteX11" fmla="*/ 1126837 w 1311565"/>
              <a:gd name="connsiteY11" fmla="*/ 1071417 h 1080654"/>
              <a:gd name="connsiteX12" fmla="*/ 1293091 w 1311565"/>
              <a:gd name="connsiteY12" fmla="*/ 1080654 h 1080654"/>
              <a:gd name="connsiteX13" fmla="*/ 1311565 w 1311565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73890 w 1330037"/>
              <a:gd name="connsiteY5" fmla="*/ 193963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27709 w 1330037"/>
              <a:gd name="connsiteY8" fmla="*/ 332508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27708 w 1330037"/>
              <a:gd name="connsiteY5" fmla="*/ 166254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27709 w 1330037"/>
              <a:gd name="connsiteY8" fmla="*/ 332508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27708 w 1330037"/>
              <a:gd name="connsiteY5" fmla="*/ 166254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129309 w 1330037"/>
              <a:gd name="connsiteY8" fmla="*/ 406399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27710 w 1357747"/>
              <a:gd name="connsiteY6" fmla="*/ 230908 h 1080654"/>
              <a:gd name="connsiteX7" fmla="*/ 0 w 1357747"/>
              <a:gd name="connsiteY7" fmla="*/ 314035 h 1080654"/>
              <a:gd name="connsiteX8" fmla="*/ 157019 w 1357747"/>
              <a:gd name="connsiteY8" fmla="*/ 406399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27710 w 1357747"/>
              <a:gd name="connsiteY6" fmla="*/ 230908 h 1080654"/>
              <a:gd name="connsiteX7" fmla="*/ 0 w 1357747"/>
              <a:gd name="connsiteY7" fmla="*/ 314035 h 1080654"/>
              <a:gd name="connsiteX8" fmla="*/ 83128 w 1357747"/>
              <a:gd name="connsiteY8" fmla="*/ 424872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9237 w 1357747"/>
              <a:gd name="connsiteY6" fmla="*/ 221671 h 1080654"/>
              <a:gd name="connsiteX7" fmla="*/ 0 w 1357747"/>
              <a:gd name="connsiteY7" fmla="*/ 314035 h 1080654"/>
              <a:gd name="connsiteX8" fmla="*/ 83128 w 1357747"/>
              <a:gd name="connsiteY8" fmla="*/ 424872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66984 w 1366984"/>
              <a:gd name="connsiteY0" fmla="*/ 73890 h 1080654"/>
              <a:gd name="connsiteX1" fmla="*/ 1283855 w 1366984"/>
              <a:gd name="connsiteY1" fmla="*/ 0 h 1080654"/>
              <a:gd name="connsiteX2" fmla="*/ 1283856 w 1366984"/>
              <a:gd name="connsiteY2" fmla="*/ 138544 h 1080654"/>
              <a:gd name="connsiteX3" fmla="*/ 877456 w 1366984"/>
              <a:gd name="connsiteY3" fmla="*/ 120072 h 1080654"/>
              <a:gd name="connsiteX4" fmla="*/ 129310 w 1366984"/>
              <a:gd name="connsiteY4" fmla="*/ 110836 h 1080654"/>
              <a:gd name="connsiteX5" fmla="*/ 64655 w 1366984"/>
              <a:gd name="connsiteY5" fmla="*/ 166254 h 1080654"/>
              <a:gd name="connsiteX6" fmla="*/ 18474 w 1366984"/>
              <a:gd name="connsiteY6" fmla="*/ 221671 h 1080654"/>
              <a:gd name="connsiteX7" fmla="*/ 0 w 1366984"/>
              <a:gd name="connsiteY7" fmla="*/ 350981 h 1080654"/>
              <a:gd name="connsiteX8" fmla="*/ 92365 w 1366984"/>
              <a:gd name="connsiteY8" fmla="*/ 424872 h 1080654"/>
              <a:gd name="connsiteX9" fmla="*/ 729674 w 1366984"/>
              <a:gd name="connsiteY9" fmla="*/ 701963 h 1080654"/>
              <a:gd name="connsiteX10" fmla="*/ 1182256 w 1366984"/>
              <a:gd name="connsiteY10" fmla="*/ 775854 h 1080654"/>
              <a:gd name="connsiteX11" fmla="*/ 1182256 w 1366984"/>
              <a:gd name="connsiteY11" fmla="*/ 1071417 h 1080654"/>
              <a:gd name="connsiteX12" fmla="*/ 1348510 w 1366984"/>
              <a:gd name="connsiteY12" fmla="*/ 1080654 h 1080654"/>
              <a:gd name="connsiteX13" fmla="*/ 1366984 w 1366984"/>
              <a:gd name="connsiteY13" fmla="*/ 73890 h 1080654"/>
              <a:gd name="connsiteX0" fmla="*/ 1385456 w 1385456"/>
              <a:gd name="connsiteY0" fmla="*/ 73890 h 1080654"/>
              <a:gd name="connsiteX1" fmla="*/ 1302327 w 1385456"/>
              <a:gd name="connsiteY1" fmla="*/ 0 h 1080654"/>
              <a:gd name="connsiteX2" fmla="*/ 1302328 w 1385456"/>
              <a:gd name="connsiteY2" fmla="*/ 138544 h 1080654"/>
              <a:gd name="connsiteX3" fmla="*/ 895928 w 1385456"/>
              <a:gd name="connsiteY3" fmla="*/ 120072 h 1080654"/>
              <a:gd name="connsiteX4" fmla="*/ 147782 w 1385456"/>
              <a:gd name="connsiteY4" fmla="*/ 110836 h 1080654"/>
              <a:gd name="connsiteX5" fmla="*/ 83127 w 1385456"/>
              <a:gd name="connsiteY5" fmla="*/ 166254 h 1080654"/>
              <a:gd name="connsiteX6" fmla="*/ 0 w 1385456"/>
              <a:gd name="connsiteY6" fmla="*/ 277089 h 1080654"/>
              <a:gd name="connsiteX7" fmla="*/ 18472 w 1385456"/>
              <a:gd name="connsiteY7" fmla="*/ 350981 h 1080654"/>
              <a:gd name="connsiteX8" fmla="*/ 110837 w 1385456"/>
              <a:gd name="connsiteY8" fmla="*/ 424872 h 1080654"/>
              <a:gd name="connsiteX9" fmla="*/ 748146 w 1385456"/>
              <a:gd name="connsiteY9" fmla="*/ 701963 h 1080654"/>
              <a:gd name="connsiteX10" fmla="*/ 1200728 w 1385456"/>
              <a:gd name="connsiteY10" fmla="*/ 775854 h 1080654"/>
              <a:gd name="connsiteX11" fmla="*/ 1200728 w 1385456"/>
              <a:gd name="connsiteY11" fmla="*/ 1071417 h 1080654"/>
              <a:gd name="connsiteX12" fmla="*/ 1366982 w 1385456"/>
              <a:gd name="connsiteY12" fmla="*/ 1080654 h 1080654"/>
              <a:gd name="connsiteX13" fmla="*/ 1385456 w 1385456"/>
              <a:gd name="connsiteY13" fmla="*/ 73890 h 1080654"/>
              <a:gd name="connsiteX0" fmla="*/ 1366984 w 1366984"/>
              <a:gd name="connsiteY0" fmla="*/ 73890 h 1080654"/>
              <a:gd name="connsiteX1" fmla="*/ 1283855 w 1366984"/>
              <a:gd name="connsiteY1" fmla="*/ 0 h 1080654"/>
              <a:gd name="connsiteX2" fmla="*/ 1283856 w 1366984"/>
              <a:gd name="connsiteY2" fmla="*/ 138544 h 1080654"/>
              <a:gd name="connsiteX3" fmla="*/ 877456 w 1366984"/>
              <a:gd name="connsiteY3" fmla="*/ 120072 h 1080654"/>
              <a:gd name="connsiteX4" fmla="*/ 129310 w 1366984"/>
              <a:gd name="connsiteY4" fmla="*/ 110836 h 1080654"/>
              <a:gd name="connsiteX5" fmla="*/ 64655 w 1366984"/>
              <a:gd name="connsiteY5" fmla="*/ 166254 h 1080654"/>
              <a:gd name="connsiteX6" fmla="*/ 9237 w 1366984"/>
              <a:gd name="connsiteY6" fmla="*/ 240143 h 1080654"/>
              <a:gd name="connsiteX7" fmla="*/ 0 w 1366984"/>
              <a:gd name="connsiteY7" fmla="*/ 350981 h 1080654"/>
              <a:gd name="connsiteX8" fmla="*/ 92365 w 1366984"/>
              <a:gd name="connsiteY8" fmla="*/ 424872 h 1080654"/>
              <a:gd name="connsiteX9" fmla="*/ 729674 w 1366984"/>
              <a:gd name="connsiteY9" fmla="*/ 701963 h 1080654"/>
              <a:gd name="connsiteX10" fmla="*/ 1182256 w 1366984"/>
              <a:gd name="connsiteY10" fmla="*/ 775854 h 1080654"/>
              <a:gd name="connsiteX11" fmla="*/ 1182256 w 1366984"/>
              <a:gd name="connsiteY11" fmla="*/ 1071417 h 1080654"/>
              <a:gd name="connsiteX12" fmla="*/ 1348510 w 1366984"/>
              <a:gd name="connsiteY12" fmla="*/ 1080654 h 1080654"/>
              <a:gd name="connsiteX13" fmla="*/ 1366984 w 1366984"/>
              <a:gd name="connsiteY13" fmla="*/ 73890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984" h="1080654">
                <a:moveTo>
                  <a:pt x="1366984" y="73890"/>
                </a:moveTo>
                <a:lnTo>
                  <a:pt x="1283855" y="0"/>
                </a:lnTo>
                <a:cubicBezTo>
                  <a:pt x="1283855" y="46181"/>
                  <a:pt x="1283856" y="92363"/>
                  <a:pt x="1283856" y="138544"/>
                </a:cubicBezTo>
                <a:lnTo>
                  <a:pt x="877456" y="120072"/>
                </a:lnTo>
                <a:lnTo>
                  <a:pt x="129310" y="110836"/>
                </a:lnTo>
                <a:lnTo>
                  <a:pt x="64655" y="166254"/>
                </a:lnTo>
                <a:lnTo>
                  <a:pt x="9237" y="240143"/>
                </a:lnTo>
                <a:lnTo>
                  <a:pt x="0" y="350981"/>
                </a:lnTo>
                <a:lnTo>
                  <a:pt x="92365" y="424872"/>
                </a:lnTo>
                <a:lnTo>
                  <a:pt x="729674" y="701963"/>
                </a:lnTo>
                <a:lnTo>
                  <a:pt x="1182256" y="775854"/>
                </a:lnTo>
                <a:lnTo>
                  <a:pt x="1182256" y="1071417"/>
                </a:lnTo>
                <a:lnTo>
                  <a:pt x="1348510" y="1080654"/>
                </a:lnTo>
                <a:lnTo>
                  <a:pt x="1366984" y="7389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Underwater viewing chamber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886200" y="2133600"/>
            <a:ext cx="304800" cy="76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95600" y="2171700"/>
            <a:ext cx="235527" cy="2667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11236" y="2133600"/>
            <a:ext cx="3048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90272" y="2687782"/>
            <a:ext cx="360218" cy="1385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47208" y="2909454"/>
            <a:ext cx="391390" cy="1385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0" y="2581655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Casting Pond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616037" y="3047999"/>
            <a:ext cx="62343" cy="19396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" y="3733800"/>
            <a:ext cx="1295399" cy="64633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Fish Hatcheries:</a:t>
            </a:r>
            <a:b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Past, Present and Future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786909" y="3241964"/>
            <a:ext cx="1754908" cy="979054"/>
          </a:xfrm>
          <a:custGeom>
            <a:avLst/>
            <a:gdLst>
              <a:gd name="connsiteX0" fmla="*/ 0 w 1274618"/>
              <a:gd name="connsiteY0" fmla="*/ 0 h 831272"/>
              <a:gd name="connsiteX1" fmla="*/ 0 w 1274618"/>
              <a:gd name="connsiteY1" fmla="*/ 489527 h 831272"/>
              <a:gd name="connsiteX2" fmla="*/ 1025236 w 1274618"/>
              <a:gd name="connsiteY2" fmla="*/ 831272 h 831272"/>
              <a:gd name="connsiteX3" fmla="*/ 1274618 w 1274618"/>
              <a:gd name="connsiteY3" fmla="*/ 230909 h 831272"/>
              <a:gd name="connsiteX4" fmla="*/ 193964 w 1274618"/>
              <a:gd name="connsiteY4" fmla="*/ 175491 h 831272"/>
              <a:gd name="connsiteX5" fmla="*/ 193964 w 1274618"/>
              <a:gd name="connsiteY5" fmla="*/ 0 h 831272"/>
              <a:gd name="connsiteX6" fmla="*/ 0 w 1274618"/>
              <a:gd name="connsiteY6" fmla="*/ 0 h 831272"/>
              <a:gd name="connsiteX0" fmla="*/ 9236 w 1283854"/>
              <a:gd name="connsiteY0" fmla="*/ 0 h 831272"/>
              <a:gd name="connsiteX1" fmla="*/ 0 w 1283854"/>
              <a:gd name="connsiteY1" fmla="*/ 166254 h 831272"/>
              <a:gd name="connsiteX2" fmla="*/ 9236 w 1283854"/>
              <a:gd name="connsiteY2" fmla="*/ 489527 h 831272"/>
              <a:gd name="connsiteX3" fmla="*/ 1034472 w 1283854"/>
              <a:gd name="connsiteY3" fmla="*/ 831272 h 831272"/>
              <a:gd name="connsiteX4" fmla="*/ 1283854 w 1283854"/>
              <a:gd name="connsiteY4" fmla="*/ 230909 h 831272"/>
              <a:gd name="connsiteX5" fmla="*/ 203200 w 1283854"/>
              <a:gd name="connsiteY5" fmla="*/ 175491 h 831272"/>
              <a:gd name="connsiteX6" fmla="*/ 203200 w 1283854"/>
              <a:gd name="connsiteY6" fmla="*/ 0 h 831272"/>
              <a:gd name="connsiteX7" fmla="*/ 9236 w 1283854"/>
              <a:gd name="connsiteY7" fmla="*/ 0 h 831272"/>
              <a:gd name="connsiteX0" fmla="*/ 0 w 1274618"/>
              <a:gd name="connsiteY0" fmla="*/ 0 h 831272"/>
              <a:gd name="connsiteX1" fmla="*/ 0 w 1274618"/>
              <a:gd name="connsiteY1" fmla="*/ 193963 h 831272"/>
              <a:gd name="connsiteX2" fmla="*/ 0 w 1274618"/>
              <a:gd name="connsiteY2" fmla="*/ 489527 h 831272"/>
              <a:gd name="connsiteX3" fmla="*/ 1025236 w 1274618"/>
              <a:gd name="connsiteY3" fmla="*/ 831272 h 831272"/>
              <a:gd name="connsiteX4" fmla="*/ 1274618 w 1274618"/>
              <a:gd name="connsiteY4" fmla="*/ 230909 h 831272"/>
              <a:gd name="connsiteX5" fmla="*/ 193964 w 1274618"/>
              <a:gd name="connsiteY5" fmla="*/ 175491 h 831272"/>
              <a:gd name="connsiteX6" fmla="*/ 193964 w 1274618"/>
              <a:gd name="connsiteY6" fmla="*/ 0 h 831272"/>
              <a:gd name="connsiteX7" fmla="*/ 0 w 1274618"/>
              <a:gd name="connsiteY7" fmla="*/ 0 h 831272"/>
              <a:gd name="connsiteX0" fmla="*/ 387927 w 1662545"/>
              <a:gd name="connsiteY0" fmla="*/ 0 h 831272"/>
              <a:gd name="connsiteX1" fmla="*/ 0 w 1662545"/>
              <a:gd name="connsiteY1" fmla="*/ 212436 h 831272"/>
              <a:gd name="connsiteX2" fmla="*/ 387927 w 1662545"/>
              <a:gd name="connsiteY2" fmla="*/ 489527 h 831272"/>
              <a:gd name="connsiteX3" fmla="*/ 1413163 w 1662545"/>
              <a:gd name="connsiteY3" fmla="*/ 831272 h 831272"/>
              <a:gd name="connsiteX4" fmla="*/ 1662545 w 1662545"/>
              <a:gd name="connsiteY4" fmla="*/ 230909 h 831272"/>
              <a:gd name="connsiteX5" fmla="*/ 581891 w 1662545"/>
              <a:gd name="connsiteY5" fmla="*/ 175491 h 831272"/>
              <a:gd name="connsiteX6" fmla="*/ 581891 w 1662545"/>
              <a:gd name="connsiteY6" fmla="*/ 0 h 831272"/>
              <a:gd name="connsiteX7" fmla="*/ 387927 w 1662545"/>
              <a:gd name="connsiteY7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387927 w 1662545"/>
              <a:gd name="connsiteY3" fmla="*/ 489527 h 831272"/>
              <a:gd name="connsiteX4" fmla="*/ 1413163 w 1662545"/>
              <a:gd name="connsiteY4" fmla="*/ 831272 h 831272"/>
              <a:gd name="connsiteX5" fmla="*/ 1662545 w 1662545"/>
              <a:gd name="connsiteY5" fmla="*/ 230909 h 831272"/>
              <a:gd name="connsiteX6" fmla="*/ 581891 w 1662545"/>
              <a:gd name="connsiteY6" fmla="*/ 175491 h 831272"/>
              <a:gd name="connsiteX7" fmla="*/ 581891 w 1662545"/>
              <a:gd name="connsiteY7" fmla="*/ 0 h 831272"/>
              <a:gd name="connsiteX8" fmla="*/ 387927 w 1662545"/>
              <a:gd name="connsiteY8" fmla="*/ 0 h 831272"/>
              <a:gd name="connsiteX0" fmla="*/ 388794 w 1663412"/>
              <a:gd name="connsiteY0" fmla="*/ 0 h 831272"/>
              <a:gd name="connsiteX1" fmla="*/ 351850 w 1663412"/>
              <a:gd name="connsiteY1" fmla="*/ 184727 h 831272"/>
              <a:gd name="connsiteX2" fmla="*/ 867 w 1663412"/>
              <a:gd name="connsiteY2" fmla="*/ 212436 h 831272"/>
              <a:gd name="connsiteX3" fmla="*/ 19340 w 1663412"/>
              <a:gd name="connsiteY3" fmla="*/ 452581 h 831272"/>
              <a:gd name="connsiteX4" fmla="*/ 388794 w 1663412"/>
              <a:gd name="connsiteY4" fmla="*/ 489527 h 831272"/>
              <a:gd name="connsiteX5" fmla="*/ 1414030 w 1663412"/>
              <a:gd name="connsiteY5" fmla="*/ 831272 h 831272"/>
              <a:gd name="connsiteX6" fmla="*/ 1663412 w 1663412"/>
              <a:gd name="connsiteY6" fmla="*/ 230909 h 831272"/>
              <a:gd name="connsiteX7" fmla="*/ 582758 w 1663412"/>
              <a:gd name="connsiteY7" fmla="*/ 175491 h 831272"/>
              <a:gd name="connsiteX8" fmla="*/ 582758 w 1663412"/>
              <a:gd name="connsiteY8" fmla="*/ 0 h 831272"/>
              <a:gd name="connsiteX9" fmla="*/ 388794 w 1663412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387927 w 1662545"/>
              <a:gd name="connsiteY4" fmla="*/ 489527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415636 w 1662545"/>
              <a:gd name="connsiteY4" fmla="*/ 729673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55418 w 1662545"/>
              <a:gd name="connsiteY3" fmla="*/ 443345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60220 w 1662545"/>
              <a:gd name="connsiteY1" fmla="*/ 212436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1366981 w 1662545"/>
              <a:gd name="connsiteY4" fmla="*/ 979054 h 979054"/>
              <a:gd name="connsiteX5" fmla="*/ 1662545 w 1662545"/>
              <a:gd name="connsiteY5" fmla="*/ 230909 h 979054"/>
              <a:gd name="connsiteX6" fmla="*/ 581891 w 1662545"/>
              <a:gd name="connsiteY6" fmla="*/ 221672 h 979054"/>
              <a:gd name="connsiteX7" fmla="*/ 581891 w 1662545"/>
              <a:gd name="connsiteY7" fmla="*/ 0 h 979054"/>
              <a:gd name="connsiteX8" fmla="*/ 387927 w 1662545"/>
              <a:gd name="connsiteY8" fmla="*/ 0 h 979054"/>
              <a:gd name="connsiteX0" fmla="*/ 438385 w 1713003"/>
              <a:gd name="connsiteY0" fmla="*/ 0 h 979054"/>
              <a:gd name="connsiteX1" fmla="*/ 392205 w 1713003"/>
              <a:gd name="connsiteY1" fmla="*/ 221672 h 979054"/>
              <a:gd name="connsiteX2" fmla="*/ 50458 w 1713003"/>
              <a:gd name="connsiteY2" fmla="*/ 212436 h 979054"/>
              <a:gd name="connsiteX3" fmla="*/ 13513 w 1713003"/>
              <a:gd name="connsiteY3" fmla="*/ 600363 h 979054"/>
              <a:gd name="connsiteX4" fmla="*/ 1417439 w 1713003"/>
              <a:gd name="connsiteY4" fmla="*/ 979054 h 979054"/>
              <a:gd name="connsiteX5" fmla="*/ 1713003 w 1713003"/>
              <a:gd name="connsiteY5" fmla="*/ 230909 h 979054"/>
              <a:gd name="connsiteX6" fmla="*/ 632349 w 1713003"/>
              <a:gd name="connsiteY6" fmla="*/ 221672 h 979054"/>
              <a:gd name="connsiteX7" fmla="*/ 632349 w 1713003"/>
              <a:gd name="connsiteY7" fmla="*/ 0 h 979054"/>
              <a:gd name="connsiteX8" fmla="*/ 438385 w 1713003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12436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  <a:gd name="connsiteX0" fmla="*/ 452581 w 1727199"/>
              <a:gd name="connsiteY0" fmla="*/ 0 h 979054"/>
              <a:gd name="connsiteX1" fmla="*/ 406401 w 1727199"/>
              <a:gd name="connsiteY1" fmla="*/ 221672 h 979054"/>
              <a:gd name="connsiteX2" fmla="*/ 0 w 1727199"/>
              <a:gd name="connsiteY2" fmla="*/ 212436 h 979054"/>
              <a:gd name="connsiteX3" fmla="*/ 27709 w 1727199"/>
              <a:gd name="connsiteY3" fmla="*/ 600363 h 979054"/>
              <a:gd name="connsiteX4" fmla="*/ 1431635 w 1727199"/>
              <a:gd name="connsiteY4" fmla="*/ 979054 h 979054"/>
              <a:gd name="connsiteX5" fmla="*/ 1727199 w 1727199"/>
              <a:gd name="connsiteY5" fmla="*/ 230909 h 979054"/>
              <a:gd name="connsiteX6" fmla="*/ 646545 w 1727199"/>
              <a:gd name="connsiteY6" fmla="*/ 221672 h 979054"/>
              <a:gd name="connsiteX7" fmla="*/ 646545 w 1727199"/>
              <a:gd name="connsiteY7" fmla="*/ 0 h 979054"/>
              <a:gd name="connsiteX8" fmla="*/ 452581 w 1727199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40145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4908" h="979054">
                <a:moveTo>
                  <a:pt x="480290" y="0"/>
                </a:moveTo>
                <a:cubicBezTo>
                  <a:pt x="424872" y="27709"/>
                  <a:pt x="489528" y="193963"/>
                  <a:pt x="434110" y="221672"/>
                </a:cubicBezTo>
                <a:lnTo>
                  <a:pt x="0" y="240145"/>
                </a:lnTo>
                <a:cubicBezTo>
                  <a:pt x="58497" y="280169"/>
                  <a:pt x="-3079" y="560339"/>
                  <a:pt x="55418" y="600363"/>
                </a:cubicBezTo>
                <a:lnTo>
                  <a:pt x="1459344" y="979054"/>
                </a:lnTo>
                <a:lnTo>
                  <a:pt x="1754908" y="230909"/>
                </a:lnTo>
                <a:lnTo>
                  <a:pt x="674254" y="221672"/>
                </a:lnTo>
                <a:lnTo>
                  <a:pt x="674254" y="0"/>
                </a:lnTo>
                <a:lnTo>
                  <a:pt x="48029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Fish ID and River Ecology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Pavillion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904999" y="3848100"/>
            <a:ext cx="533401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081911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208756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Fish Hatcheries:</a:t>
            </a:r>
            <a:br>
              <a:rPr lang="en-US" sz="4400" dirty="0"/>
            </a:br>
            <a:r>
              <a:rPr lang="en-US" sz="4400" dirty="0"/>
              <a:t>Past, Present and Future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38400"/>
            <a:ext cx="5357366" cy="4038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74832"/>
            <a:ext cx="2672584" cy="3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39612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Consultant, Jan Coleman</a:t>
            </a:r>
            <a:br>
              <a:rPr lang="en-US" sz="48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Red Caviar Planning and Design, LLC, Portland</a:t>
            </a:r>
            <a:r>
              <a:rPr lang="en-US" sz="4800" dirty="0" smtClean="0">
                <a:solidFill>
                  <a:srgbClr val="FF0000"/>
                </a:solidFill>
              </a:rPr>
              <a:t/>
            </a:r>
            <a:br>
              <a:rPr lang="en-US" sz="4800" dirty="0" smtClean="0">
                <a:solidFill>
                  <a:srgbClr val="FF0000"/>
                </a:solidFill>
              </a:rPr>
            </a:br>
            <a:endParaRPr lang="en-US" sz="4800" dirty="0"/>
          </a:p>
        </p:txBody>
      </p:sp>
      <p:pic>
        <p:nvPicPr>
          <p:cNvPr id="4" name="Content Placeholder 3" descr="Coleman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066800"/>
            <a:ext cx="5334000" cy="3513328"/>
          </a:xfrm>
        </p:spPr>
      </p:pic>
      <p:sp>
        <p:nvSpPr>
          <p:cNvPr id="5" name="TextBox 4"/>
          <p:cNvSpPr txBox="1"/>
          <p:nvPr/>
        </p:nvSpPr>
        <p:spPr>
          <a:xfrm>
            <a:off x="457200" y="4495800"/>
            <a:ext cx="8458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Author of the Interpretive Plan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algn="ctr"/>
            <a:r>
              <a:rPr lang="en-US" sz="2800" dirty="0" smtClean="0"/>
              <a:t>Plan includes three </a:t>
            </a:r>
            <a:r>
              <a:rPr lang="en-US" sz="2800" i="1" dirty="0" smtClean="0"/>
              <a:t>Interpretive story zones</a:t>
            </a:r>
            <a:r>
              <a:rPr lang="en-US" sz="2800" dirty="0" smtClean="0"/>
              <a:t>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2000" dirty="0" smtClean="0"/>
              <a:t>The guides, their boats and their culture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2000" dirty="0" smtClean="0"/>
              <a:t>The unique geology and hydrology that creates the McKenzie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2000" dirty="0" smtClean="0"/>
              <a:t>The fish and their habitat 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Old McKenzie Fish Hatchery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7" y="1269533"/>
            <a:ext cx="7978523" cy="5512267"/>
          </a:xfrm>
        </p:spPr>
      </p:pic>
      <p:sp>
        <p:nvSpPr>
          <p:cNvPr id="3" name="Freeform 2"/>
          <p:cNvSpPr/>
          <p:nvPr/>
        </p:nvSpPr>
        <p:spPr>
          <a:xfrm>
            <a:off x="3075708" y="2161310"/>
            <a:ext cx="1366984" cy="1080654"/>
          </a:xfrm>
          <a:custGeom>
            <a:avLst/>
            <a:gdLst>
              <a:gd name="connsiteX0" fmla="*/ 1311564 w 1440873"/>
              <a:gd name="connsiteY0" fmla="*/ 110836 h 960582"/>
              <a:gd name="connsiteX1" fmla="*/ 932873 w 1440873"/>
              <a:gd name="connsiteY1" fmla="*/ 0 h 960582"/>
              <a:gd name="connsiteX2" fmla="*/ 554182 w 1440873"/>
              <a:gd name="connsiteY2" fmla="*/ 0 h 960582"/>
              <a:gd name="connsiteX3" fmla="*/ 193964 w 1440873"/>
              <a:gd name="connsiteY3" fmla="*/ 27709 h 960582"/>
              <a:gd name="connsiteX4" fmla="*/ 0 w 1440873"/>
              <a:gd name="connsiteY4" fmla="*/ 258618 h 960582"/>
              <a:gd name="connsiteX5" fmla="*/ 110836 w 1440873"/>
              <a:gd name="connsiteY5" fmla="*/ 360218 h 960582"/>
              <a:gd name="connsiteX6" fmla="*/ 785091 w 1440873"/>
              <a:gd name="connsiteY6" fmla="*/ 581891 h 960582"/>
              <a:gd name="connsiteX7" fmla="*/ 1237673 w 1440873"/>
              <a:gd name="connsiteY7" fmla="*/ 655782 h 960582"/>
              <a:gd name="connsiteX8" fmla="*/ 1237673 w 1440873"/>
              <a:gd name="connsiteY8" fmla="*/ 951345 h 960582"/>
              <a:gd name="connsiteX9" fmla="*/ 1403927 w 1440873"/>
              <a:gd name="connsiteY9" fmla="*/ 960582 h 960582"/>
              <a:gd name="connsiteX10" fmla="*/ 1440873 w 1440873"/>
              <a:gd name="connsiteY10" fmla="*/ 129309 h 960582"/>
              <a:gd name="connsiteX11" fmla="*/ 1311564 w 1440873"/>
              <a:gd name="connsiteY11" fmla="*/ 110836 h 960582"/>
              <a:gd name="connsiteX0" fmla="*/ 1311564 w 1440873"/>
              <a:gd name="connsiteY0" fmla="*/ 110836 h 960582"/>
              <a:gd name="connsiteX1" fmla="*/ 932873 w 1440873"/>
              <a:gd name="connsiteY1" fmla="*/ 0 h 960582"/>
              <a:gd name="connsiteX2" fmla="*/ 193964 w 1440873"/>
              <a:gd name="connsiteY2" fmla="*/ 27709 h 960582"/>
              <a:gd name="connsiteX3" fmla="*/ 0 w 1440873"/>
              <a:gd name="connsiteY3" fmla="*/ 258618 h 960582"/>
              <a:gd name="connsiteX4" fmla="*/ 110836 w 1440873"/>
              <a:gd name="connsiteY4" fmla="*/ 360218 h 960582"/>
              <a:gd name="connsiteX5" fmla="*/ 785091 w 1440873"/>
              <a:gd name="connsiteY5" fmla="*/ 581891 h 960582"/>
              <a:gd name="connsiteX6" fmla="*/ 1237673 w 1440873"/>
              <a:gd name="connsiteY6" fmla="*/ 655782 h 960582"/>
              <a:gd name="connsiteX7" fmla="*/ 1237673 w 1440873"/>
              <a:gd name="connsiteY7" fmla="*/ 951345 h 960582"/>
              <a:gd name="connsiteX8" fmla="*/ 1403927 w 1440873"/>
              <a:gd name="connsiteY8" fmla="*/ 960582 h 960582"/>
              <a:gd name="connsiteX9" fmla="*/ 1440873 w 1440873"/>
              <a:gd name="connsiteY9" fmla="*/ 129309 h 960582"/>
              <a:gd name="connsiteX10" fmla="*/ 1311564 w 1440873"/>
              <a:gd name="connsiteY10" fmla="*/ 110836 h 960582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311564 w 1440873"/>
              <a:gd name="connsiteY0" fmla="*/ 120072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10" fmla="*/ 1311564 w 1440873"/>
              <a:gd name="connsiteY10" fmla="*/ 120072 h 969818"/>
              <a:gd name="connsiteX0" fmla="*/ 1440873 w 1440873"/>
              <a:gd name="connsiteY0" fmla="*/ 138545 h 969818"/>
              <a:gd name="connsiteX1" fmla="*/ 932873 w 1440873"/>
              <a:gd name="connsiteY1" fmla="*/ 9236 h 969818"/>
              <a:gd name="connsiteX2" fmla="*/ 184727 w 1440873"/>
              <a:gd name="connsiteY2" fmla="*/ 0 h 969818"/>
              <a:gd name="connsiteX3" fmla="*/ 0 w 1440873"/>
              <a:gd name="connsiteY3" fmla="*/ 267854 h 969818"/>
              <a:gd name="connsiteX4" fmla="*/ 110836 w 1440873"/>
              <a:gd name="connsiteY4" fmla="*/ 369454 h 969818"/>
              <a:gd name="connsiteX5" fmla="*/ 785091 w 1440873"/>
              <a:gd name="connsiteY5" fmla="*/ 591127 h 969818"/>
              <a:gd name="connsiteX6" fmla="*/ 1237673 w 1440873"/>
              <a:gd name="connsiteY6" fmla="*/ 665018 h 969818"/>
              <a:gd name="connsiteX7" fmla="*/ 1237673 w 1440873"/>
              <a:gd name="connsiteY7" fmla="*/ 960581 h 969818"/>
              <a:gd name="connsiteX8" fmla="*/ 1403927 w 1440873"/>
              <a:gd name="connsiteY8" fmla="*/ 969818 h 969818"/>
              <a:gd name="connsiteX9" fmla="*/ 1440873 w 1440873"/>
              <a:gd name="connsiteY9" fmla="*/ 138545 h 969818"/>
              <a:gd name="connsiteX0" fmla="*/ 1330037 w 1330037"/>
              <a:gd name="connsiteY0" fmla="*/ 138545 h 969818"/>
              <a:gd name="connsiteX1" fmla="*/ 822037 w 1330037"/>
              <a:gd name="connsiteY1" fmla="*/ 9236 h 969818"/>
              <a:gd name="connsiteX2" fmla="*/ 73891 w 1330037"/>
              <a:gd name="connsiteY2" fmla="*/ 0 h 969818"/>
              <a:gd name="connsiteX3" fmla="*/ 0 w 1330037"/>
              <a:gd name="connsiteY3" fmla="*/ 369454 h 969818"/>
              <a:gd name="connsiteX4" fmla="*/ 674255 w 1330037"/>
              <a:gd name="connsiteY4" fmla="*/ 591127 h 969818"/>
              <a:gd name="connsiteX5" fmla="*/ 1126837 w 1330037"/>
              <a:gd name="connsiteY5" fmla="*/ 665018 h 969818"/>
              <a:gd name="connsiteX6" fmla="*/ 1126837 w 1330037"/>
              <a:gd name="connsiteY6" fmla="*/ 960581 h 969818"/>
              <a:gd name="connsiteX7" fmla="*/ 1293091 w 1330037"/>
              <a:gd name="connsiteY7" fmla="*/ 969818 h 969818"/>
              <a:gd name="connsiteX8" fmla="*/ 1330037 w 1330037"/>
              <a:gd name="connsiteY8" fmla="*/ 138545 h 969818"/>
              <a:gd name="connsiteX0" fmla="*/ 1330037 w 1330037"/>
              <a:gd name="connsiteY0" fmla="*/ 138545 h 969818"/>
              <a:gd name="connsiteX1" fmla="*/ 1219200 w 1330037"/>
              <a:gd name="connsiteY1" fmla="*/ 129309 h 969818"/>
              <a:gd name="connsiteX2" fmla="*/ 822037 w 1330037"/>
              <a:gd name="connsiteY2" fmla="*/ 9236 h 969818"/>
              <a:gd name="connsiteX3" fmla="*/ 73891 w 1330037"/>
              <a:gd name="connsiteY3" fmla="*/ 0 h 969818"/>
              <a:gd name="connsiteX4" fmla="*/ 0 w 1330037"/>
              <a:gd name="connsiteY4" fmla="*/ 369454 h 969818"/>
              <a:gd name="connsiteX5" fmla="*/ 674255 w 1330037"/>
              <a:gd name="connsiteY5" fmla="*/ 591127 h 969818"/>
              <a:gd name="connsiteX6" fmla="*/ 1126837 w 1330037"/>
              <a:gd name="connsiteY6" fmla="*/ 665018 h 969818"/>
              <a:gd name="connsiteX7" fmla="*/ 1126837 w 1330037"/>
              <a:gd name="connsiteY7" fmla="*/ 960581 h 969818"/>
              <a:gd name="connsiteX8" fmla="*/ 1293091 w 1330037"/>
              <a:gd name="connsiteY8" fmla="*/ 969818 h 969818"/>
              <a:gd name="connsiteX9" fmla="*/ 1330037 w 1330037"/>
              <a:gd name="connsiteY9" fmla="*/ 138545 h 969818"/>
              <a:gd name="connsiteX0" fmla="*/ 1311565 w 1311565"/>
              <a:gd name="connsiteY0" fmla="*/ 0 h 1006764"/>
              <a:gd name="connsiteX1" fmla="*/ 1219200 w 1311565"/>
              <a:gd name="connsiteY1" fmla="*/ 166255 h 1006764"/>
              <a:gd name="connsiteX2" fmla="*/ 822037 w 1311565"/>
              <a:gd name="connsiteY2" fmla="*/ 46182 h 1006764"/>
              <a:gd name="connsiteX3" fmla="*/ 73891 w 1311565"/>
              <a:gd name="connsiteY3" fmla="*/ 36946 h 1006764"/>
              <a:gd name="connsiteX4" fmla="*/ 0 w 1311565"/>
              <a:gd name="connsiteY4" fmla="*/ 406400 h 1006764"/>
              <a:gd name="connsiteX5" fmla="*/ 674255 w 1311565"/>
              <a:gd name="connsiteY5" fmla="*/ 628073 h 1006764"/>
              <a:gd name="connsiteX6" fmla="*/ 1126837 w 1311565"/>
              <a:gd name="connsiteY6" fmla="*/ 701964 h 1006764"/>
              <a:gd name="connsiteX7" fmla="*/ 1126837 w 1311565"/>
              <a:gd name="connsiteY7" fmla="*/ 997527 h 1006764"/>
              <a:gd name="connsiteX8" fmla="*/ 1293091 w 1311565"/>
              <a:gd name="connsiteY8" fmla="*/ 1006764 h 1006764"/>
              <a:gd name="connsiteX9" fmla="*/ 1311565 w 1311565"/>
              <a:gd name="connsiteY9" fmla="*/ 0 h 100676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822037 w 1311565"/>
              <a:gd name="connsiteY2" fmla="*/ 120072 h 1080654"/>
              <a:gd name="connsiteX3" fmla="*/ 73891 w 1311565"/>
              <a:gd name="connsiteY3" fmla="*/ 110836 h 1080654"/>
              <a:gd name="connsiteX4" fmla="*/ 0 w 1311565"/>
              <a:gd name="connsiteY4" fmla="*/ 480290 h 1080654"/>
              <a:gd name="connsiteX5" fmla="*/ 674255 w 1311565"/>
              <a:gd name="connsiteY5" fmla="*/ 701963 h 1080654"/>
              <a:gd name="connsiteX6" fmla="*/ 1126837 w 1311565"/>
              <a:gd name="connsiteY6" fmla="*/ 775854 h 1080654"/>
              <a:gd name="connsiteX7" fmla="*/ 1126837 w 1311565"/>
              <a:gd name="connsiteY7" fmla="*/ 1071417 h 1080654"/>
              <a:gd name="connsiteX8" fmla="*/ 1293091 w 1311565"/>
              <a:gd name="connsiteY8" fmla="*/ 1080654 h 1080654"/>
              <a:gd name="connsiteX9" fmla="*/ 1311565 w 1311565"/>
              <a:gd name="connsiteY9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979055 w 1311565"/>
              <a:gd name="connsiteY2" fmla="*/ 73890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0 w 1311565"/>
              <a:gd name="connsiteY5" fmla="*/ 480290 h 1080654"/>
              <a:gd name="connsiteX6" fmla="*/ 674255 w 1311565"/>
              <a:gd name="connsiteY6" fmla="*/ 701963 h 1080654"/>
              <a:gd name="connsiteX7" fmla="*/ 1126837 w 1311565"/>
              <a:gd name="connsiteY7" fmla="*/ 775854 h 1080654"/>
              <a:gd name="connsiteX8" fmla="*/ 1126837 w 1311565"/>
              <a:gd name="connsiteY8" fmla="*/ 1071417 h 1080654"/>
              <a:gd name="connsiteX9" fmla="*/ 1293091 w 1311565"/>
              <a:gd name="connsiteY9" fmla="*/ 1080654 h 1080654"/>
              <a:gd name="connsiteX10" fmla="*/ 1311565 w 1311565"/>
              <a:gd name="connsiteY10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0 w 1311565"/>
              <a:gd name="connsiteY5" fmla="*/ 480290 h 1080654"/>
              <a:gd name="connsiteX6" fmla="*/ 674255 w 1311565"/>
              <a:gd name="connsiteY6" fmla="*/ 701963 h 1080654"/>
              <a:gd name="connsiteX7" fmla="*/ 1126837 w 1311565"/>
              <a:gd name="connsiteY7" fmla="*/ 775854 h 1080654"/>
              <a:gd name="connsiteX8" fmla="*/ 1126837 w 1311565"/>
              <a:gd name="connsiteY8" fmla="*/ 1071417 h 1080654"/>
              <a:gd name="connsiteX9" fmla="*/ 1293091 w 1311565"/>
              <a:gd name="connsiteY9" fmla="*/ 1080654 h 1080654"/>
              <a:gd name="connsiteX10" fmla="*/ 1311565 w 1311565"/>
              <a:gd name="connsiteY10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0 w 1311565"/>
              <a:gd name="connsiteY6" fmla="*/ 480290 h 1080654"/>
              <a:gd name="connsiteX7" fmla="*/ 674255 w 1311565"/>
              <a:gd name="connsiteY7" fmla="*/ 701963 h 1080654"/>
              <a:gd name="connsiteX8" fmla="*/ 1126837 w 1311565"/>
              <a:gd name="connsiteY8" fmla="*/ 775854 h 1080654"/>
              <a:gd name="connsiteX9" fmla="*/ 1126837 w 1311565"/>
              <a:gd name="connsiteY9" fmla="*/ 1071417 h 1080654"/>
              <a:gd name="connsiteX10" fmla="*/ 1293091 w 1311565"/>
              <a:gd name="connsiteY10" fmla="*/ 1080654 h 1080654"/>
              <a:gd name="connsiteX11" fmla="*/ 1311565 w 1311565"/>
              <a:gd name="connsiteY11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46182 w 1311565"/>
              <a:gd name="connsiteY6" fmla="*/ 230908 h 1080654"/>
              <a:gd name="connsiteX7" fmla="*/ 0 w 1311565"/>
              <a:gd name="connsiteY7" fmla="*/ 480290 h 1080654"/>
              <a:gd name="connsiteX8" fmla="*/ 674255 w 1311565"/>
              <a:gd name="connsiteY8" fmla="*/ 701963 h 1080654"/>
              <a:gd name="connsiteX9" fmla="*/ 1126837 w 1311565"/>
              <a:gd name="connsiteY9" fmla="*/ 775854 h 1080654"/>
              <a:gd name="connsiteX10" fmla="*/ 1126837 w 1311565"/>
              <a:gd name="connsiteY10" fmla="*/ 1071417 h 1080654"/>
              <a:gd name="connsiteX11" fmla="*/ 1293091 w 1311565"/>
              <a:gd name="connsiteY11" fmla="*/ 1080654 h 1080654"/>
              <a:gd name="connsiteX12" fmla="*/ 1311565 w 1311565"/>
              <a:gd name="connsiteY12" fmla="*/ 73890 h 1080654"/>
              <a:gd name="connsiteX0" fmla="*/ 1311565 w 1311565"/>
              <a:gd name="connsiteY0" fmla="*/ 73890 h 1080654"/>
              <a:gd name="connsiteX1" fmla="*/ 1228436 w 1311565"/>
              <a:gd name="connsiteY1" fmla="*/ 0 h 1080654"/>
              <a:gd name="connsiteX2" fmla="*/ 1228437 w 1311565"/>
              <a:gd name="connsiteY2" fmla="*/ 138544 h 1080654"/>
              <a:gd name="connsiteX3" fmla="*/ 822037 w 1311565"/>
              <a:gd name="connsiteY3" fmla="*/ 120072 h 1080654"/>
              <a:gd name="connsiteX4" fmla="*/ 73891 w 1311565"/>
              <a:gd name="connsiteY4" fmla="*/ 110836 h 1080654"/>
              <a:gd name="connsiteX5" fmla="*/ 55418 w 1311565"/>
              <a:gd name="connsiteY5" fmla="*/ 193963 h 1080654"/>
              <a:gd name="connsiteX6" fmla="*/ 46182 w 1311565"/>
              <a:gd name="connsiteY6" fmla="*/ 230908 h 1080654"/>
              <a:gd name="connsiteX7" fmla="*/ 0 w 1311565"/>
              <a:gd name="connsiteY7" fmla="*/ 480290 h 1080654"/>
              <a:gd name="connsiteX8" fmla="*/ 9237 w 1311565"/>
              <a:gd name="connsiteY8" fmla="*/ 332508 h 1080654"/>
              <a:gd name="connsiteX9" fmla="*/ 674255 w 1311565"/>
              <a:gd name="connsiteY9" fmla="*/ 701963 h 1080654"/>
              <a:gd name="connsiteX10" fmla="*/ 1126837 w 1311565"/>
              <a:gd name="connsiteY10" fmla="*/ 775854 h 1080654"/>
              <a:gd name="connsiteX11" fmla="*/ 1126837 w 1311565"/>
              <a:gd name="connsiteY11" fmla="*/ 1071417 h 1080654"/>
              <a:gd name="connsiteX12" fmla="*/ 1293091 w 1311565"/>
              <a:gd name="connsiteY12" fmla="*/ 1080654 h 1080654"/>
              <a:gd name="connsiteX13" fmla="*/ 1311565 w 1311565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73890 w 1330037"/>
              <a:gd name="connsiteY5" fmla="*/ 193963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27709 w 1330037"/>
              <a:gd name="connsiteY8" fmla="*/ 332508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27708 w 1330037"/>
              <a:gd name="connsiteY5" fmla="*/ 166254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27709 w 1330037"/>
              <a:gd name="connsiteY8" fmla="*/ 332508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30037 w 1330037"/>
              <a:gd name="connsiteY0" fmla="*/ 73890 h 1080654"/>
              <a:gd name="connsiteX1" fmla="*/ 1246908 w 1330037"/>
              <a:gd name="connsiteY1" fmla="*/ 0 h 1080654"/>
              <a:gd name="connsiteX2" fmla="*/ 1246909 w 1330037"/>
              <a:gd name="connsiteY2" fmla="*/ 138544 h 1080654"/>
              <a:gd name="connsiteX3" fmla="*/ 840509 w 1330037"/>
              <a:gd name="connsiteY3" fmla="*/ 120072 h 1080654"/>
              <a:gd name="connsiteX4" fmla="*/ 92363 w 1330037"/>
              <a:gd name="connsiteY4" fmla="*/ 110836 h 1080654"/>
              <a:gd name="connsiteX5" fmla="*/ 27708 w 1330037"/>
              <a:gd name="connsiteY5" fmla="*/ 166254 h 1080654"/>
              <a:gd name="connsiteX6" fmla="*/ 0 w 1330037"/>
              <a:gd name="connsiteY6" fmla="*/ 230908 h 1080654"/>
              <a:gd name="connsiteX7" fmla="*/ 18472 w 1330037"/>
              <a:gd name="connsiteY7" fmla="*/ 480290 h 1080654"/>
              <a:gd name="connsiteX8" fmla="*/ 129309 w 1330037"/>
              <a:gd name="connsiteY8" fmla="*/ 406399 h 1080654"/>
              <a:gd name="connsiteX9" fmla="*/ 692727 w 1330037"/>
              <a:gd name="connsiteY9" fmla="*/ 701963 h 1080654"/>
              <a:gd name="connsiteX10" fmla="*/ 1145309 w 1330037"/>
              <a:gd name="connsiteY10" fmla="*/ 775854 h 1080654"/>
              <a:gd name="connsiteX11" fmla="*/ 1145309 w 1330037"/>
              <a:gd name="connsiteY11" fmla="*/ 1071417 h 1080654"/>
              <a:gd name="connsiteX12" fmla="*/ 1311563 w 1330037"/>
              <a:gd name="connsiteY12" fmla="*/ 1080654 h 1080654"/>
              <a:gd name="connsiteX13" fmla="*/ 1330037 w 133003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27710 w 1357747"/>
              <a:gd name="connsiteY6" fmla="*/ 230908 h 1080654"/>
              <a:gd name="connsiteX7" fmla="*/ 0 w 1357747"/>
              <a:gd name="connsiteY7" fmla="*/ 314035 h 1080654"/>
              <a:gd name="connsiteX8" fmla="*/ 157019 w 1357747"/>
              <a:gd name="connsiteY8" fmla="*/ 406399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27710 w 1357747"/>
              <a:gd name="connsiteY6" fmla="*/ 230908 h 1080654"/>
              <a:gd name="connsiteX7" fmla="*/ 0 w 1357747"/>
              <a:gd name="connsiteY7" fmla="*/ 314035 h 1080654"/>
              <a:gd name="connsiteX8" fmla="*/ 83128 w 1357747"/>
              <a:gd name="connsiteY8" fmla="*/ 424872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57747 w 1357747"/>
              <a:gd name="connsiteY0" fmla="*/ 73890 h 1080654"/>
              <a:gd name="connsiteX1" fmla="*/ 1274618 w 1357747"/>
              <a:gd name="connsiteY1" fmla="*/ 0 h 1080654"/>
              <a:gd name="connsiteX2" fmla="*/ 1274619 w 1357747"/>
              <a:gd name="connsiteY2" fmla="*/ 138544 h 1080654"/>
              <a:gd name="connsiteX3" fmla="*/ 868219 w 1357747"/>
              <a:gd name="connsiteY3" fmla="*/ 120072 h 1080654"/>
              <a:gd name="connsiteX4" fmla="*/ 120073 w 1357747"/>
              <a:gd name="connsiteY4" fmla="*/ 110836 h 1080654"/>
              <a:gd name="connsiteX5" fmla="*/ 55418 w 1357747"/>
              <a:gd name="connsiteY5" fmla="*/ 166254 h 1080654"/>
              <a:gd name="connsiteX6" fmla="*/ 9237 w 1357747"/>
              <a:gd name="connsiteY6" fmla="*/ 221671 h 1080654"/>
              <a:gd name="connsiteX7" fmla="*/ 0 w 1357747"/>
              <a:gd name="connsiteY7" fmla="*/ 314035 h 1080654"/>
              <a:gd name="connsiteX8" fmla="*/ 83128 w 1357747"/>
              <a:gd name="connsiteY8" fmla="*/ 424872 h 1080654"/>
              <a:gd name="connsiteX9" fmla="*/ 720437 w 1357747"/>
              <a:gd name="connsiteY9" fmla="*/ 701963 h 1080654"/>
              <a:gd name="connsiteX10" fmla="*/ 1173019 w 1357747"/>
              <a:gd name="connsiteY10" fmla="*/ 775854 h 1080654"/>
              <a:gd name="connsiteX11" fmla="*/ 1173019 w 1357747"/>
              <a:gd name="connsiteY11" fmla="*/ 1071417 h 1080654"/>
              <a:gd name="connsiteX12" fmla="*/ 1339273 w 1357747"/>
              <a:gd name="connsiteY12" fmla="*/ 1080654 h 1080654"/>
              <a:gd name="connsiteX13" fmla="*/ 1357747 w 1357747"/>
              <a:gd name="connsiteY13" fmla="*/ 73890 h 1080654"/>
              <a:gd name="connsiteX0" fmla="*/ 1366984 w 1366984"/>
              <a:gd name="connsiteY0" fmla="*/ 73890 h 1080654"/>
              <a:gd name="connsiteX1" fmla="*/ 1283855 w 1366984"/>
              <a:gd name="connsiteY1" fmla="*/ 0 h 1080654"/>
              <a:gd name="connsiteX2" fmla="*/ 1283856 w 1366984"/>
              <a:gd name="connsiteY2" fmla="*/ 138544 h 1080654"/>
              <a:gd name="connsiteX3" fmla="*/ 877456 w 1366984"/>
              <a:gd name="connsiteY3" fmla="*/ 120072 h 1080654"/>
              <a:gd name="connsiteX4" fmla="*/ 129310 w 1366984"/>
              <a:gd name="connsiteY4" fmla="*/ 110836 h 1080654"/>
              <a:gd name="connsiteX5" fmla="*/ 64655 w 1366984"/>
              <a:gd name="connsiteY5" fmla="*/ 166254 h 1080654"/>
              <a:gd name="connsiteX6" fmla="*/ 18474 w 1366984"/>
              <a:gd name="connsiteY6" fmla="*/ 221671 h 1080654"/>
              <a:gd name="connsiteX7" fmla="*/ 0 w 1366984"/>
              <a:gd name="connsiteY7" fmla="*/ 350981 h 1080654"/>
              <a:gd name="connsiteX8" fmla="*/ 92365 w 1366984"/>
              <a:gd name="connsiteY8" fmla="*/ 424872 h 1080654"/>
              <a:gd name="connsiteX9" fmla="*/ 729674 w 1366984"/>
              <a:gd name="connsiteY9" fmla="*/ 701963 h 1080654"/>
              <a:gd name="connsiteX10" fmla="*/ 1182256 w 1366984"/>
              <a:gd name="connsiteY10" fmla="*/ 775854 h 1080654"/>
              <a:gd name="connsiteX11" fmla="*/ 1182256 w 1366984"/>
              <a:gd name="connsiteY11" fmla="*/ 1071417 h 1080654"/>
              <a:gd name="connsiteX12" fmla="*/ 1348510 w 1366984"/>
              <a:gd name="connsiteY12" fmla="*/ 1080654 h 1080654"/>
              <a:gd name="connsiteX13" fmla="*/ 1366984 w 1366984"/>
              <a:gd name="connsiteY13" fmla="*/ 73890 h 1080654"/>
              <a:gd name="connsiteX0" fmla="*/ 1385456 w 1385456"/>
              <a:gd name="connsiteY0" fmla="*/ 73890 h 1080654"/>
              <a:gd name="connsiteX1" fmla="*/ 1302327 w 1385456"/>
              <a:gd name="connsiteY1" fmla="*/ 0 h 1080654"/>
              <a:gd name="connsiteX2" fmla="*/ 1302328 w 1385456"/>
              <a:gd name="connsiteY2" fmla="*/ 138544 h 1080654"/>
              <a:gd name="connsiteX3" fmla="*/ 895928 w 1385456"/>
              <a:gd name="connsiteY3" fmla="*/ 120072 h 1080654"/>
              <a:gd name="connsiteX4" fmla="*/ 147782 w 1385456"/>
              <a:gd name="connsiteY4" fmla="*/ 110836 h 1080654"/>
              <a:gd name="connsiteX5" fmla="*/ 83127 w 1385456"/>
              <a:gd name="connsiteY5" fmla="*/ 166254 h 1080654"/>
              <a:gd name="connsiteX6" fmla="*/ 0 w 1385456"/>
              <a:gd name="connsiteY6" fmla="*/ 277089 h 1080654"/>
              <a:gd name="connsiteX7" fmla="*/ 18472 w 1385456"/>
              <a:gd name="connsiteY7" fmla="*/ 350981 h 1080654"/>
              <a:gd name="connsiteX8" fmla="*/ 110837 w 1385456"/>
              <a:gd name="connsiteY8" fmla="*/ 424872 h 1080654"/>
              <a:gd name="connsiteX9" fmla="*/ 748146 w 1385456"/>
              <a:gd name="connsiteY9" fmla="*/ 701963 h 1080654"/>
              <a:gd name="connsiteX10" fmla="*/ 1200728 w 1385456"/>
              <a:gd name="connsiteY10" fmla="*/ 775854 h 1080654"/>
              <a:gd name="connsiteX11" fmla="*/ 1200728 w 1385456"/>
              <a:gd name="connsiteY11" fmla="*/ 1071417 h 1080654"/>
              <a:gd name="connsiteX12" fmla="*/ 1366982 w 1385456"/>
              <a:gd name="connsiteY12" fmla="*/ 1080654 h 1080654"/>
              <a:gd name="connsiteX13" fmla="*/ 1385456 w 1385456"/>
              <a:gd name="connsiteY13" fmla="*/ 73890 h 1080654"/>
              <a:gd name="connsiteX0" fmla="*/ 1366984 w 1366984"/>
              <a:gd name="connsiteY0" fmla="*/ 73890 h 1080654"/>
              <a:gd name="connsiteX1" fmla="*/ 1283855 w 1366984"/>
              <a:gd name="connsiteY1" fmla="*/ 0 h 1080654"/>
              <a:gd name="connsiteX2" fmla="*/ 1283856 w 1366984"/>
              <a:gd name="connsiteY2" fmla="*/ 138544 h 1080654"/>
              <a:gd name="connsiteX3" fmla="*/ 877456 w 1366984"/>
              <a:gd name="connsiteY3" fmla="*/ 120072 h 1080654"/>
              <a:gd name="connsiteX4" fmla="*/ 129310 w 1366984"/>
              <a:gd name="connsiteY4" fmla="*/ 110836 h 1080654"/>
              <a:gd name="connsiteX5" fmla="*/ 64655 w 1366984"/>
              <a:gd name="connsiteY5" fmla="*/ 166254 h 1080654"/>
              <a:gd name="connsiteX6" fmla="*/ 9237 w 1366984"/>
              <a:gd name="connsiteY6" fmla="*/ 240143 h 1080654"/>
              <a:gd name="connsiteX7" fmla="*/ 0 w 1366984"/>
              <a:gd name="connsiteY7" fmla="*/ 350981 h 1080654"/>
              <a:gd name="connsiteX8" fmla="*/ 92365 w 1366984"/>
              <a:gd name="connsiteY8" fmla="*/ 424872 h 1080654"/>
              <a:gd name="connsiteX9" fmla="*/ 729674 w 1366984"/>
              <a:gd name="connsiteY9" fmla="*/ 701963 h 1080654"/>
              <a:gd name="connsiteX10" fmla="*/ 1182256 w 1366984"/>
              <a:gd name="connsiteY10" fmla="*/ 775854 h 1080654"/>
              <a:gd name="connsiteX11" fmla="*/ 1182256 w 1366984"/>
              <a:gd name="connsiteY11" fmla="*/ 1071417 h 1080654"/>
              <a:gd name="connsiteX12" fmla="*/ 1348510 w 1366984"/>
              <a:gd name="connsiteY12" fmla="*/ 1080654 h 1080654"/>
              <a:gd name="connsiteX13" fmla="*/ 1366984 w 1366984"/>
              <a:gd name="connsiteY13" fmla="*/ 73890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6984" h="1080654">
                <a:moveTo>
                  <a:pt x="1366984" y="73890"/>
                </a:moveTo>
                <a:lnTo>
                  <a:pt x="1283855" y="0"/>
                </a:lnTo>
                <a:cubicBezTo>
                  <a:pt x="1283855" y="46181"/>
                  <a:pt x="1283856" y="92363"/>
                  <a:pt x="1283856" y="138544"/>
                </a:cubicBezTo>
                <a:lnTo>
                  <a:pt x="877456" y="120072"/>
                </a:lnTo>
                <a:lnTo>
                  <a:pt x="129310" y="110836"/>
                </a:lnTo>
                <a:lnTo>
                  <a:pt x="64655" y="166254"/>
                </a:lnTo>
                <a:lnTo>
                  <a:pt x="9237" y="240143"/>
                </a:lnTo>
                <a:lnTo>
                  <a:pt x="0" y="350981"/>
                </a:lnTo>
                <a:lnTo>
                  <a:pt x="92365" y="424872"/>
                </a:lnTo>
                <a:lnTo>
                  <a:pt x="729674" y="701963"/>
                </a:lnTo>
                <a:lnTo>
                  <a:pt x="1182256" y="775854"/>
                </a:lnTo>
                <a:lnTo>
                  <a:pt x="1182256" y="1071417"/>
                </a:lnTo>
                <a:lnTo>
                  <a:pt x="1348510" y="1080654"/>
                </a:lnTo>
                <a:lnTo>
                  <a:pt x="1366984" y="7389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Underwater viewing chamber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886200" y="2133600"/>
            <a:ext cx="304800" cy="76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95600" y="2171700"/>
            <a:ext cx="235527" cy="2667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11236" y="2133600"/>
            <a:ext cx="3048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90272" y="2687782"/>
            <a:ext cx="360218" cy="1385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47208" y="2909454"/>
            <a:ext cx="391390" cy="1385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0" y="2581655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Casting Pond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616037" y="3047999"/>
            <a:ext cx="62343" cy="19396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" y="3733800"/>
            <a:ext cx="1295399" cy="646331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Fish Hatcheries:</a:t>
            </a:r>
            <a:b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Past, Present and Future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786909" y="3241964"/>
            <a:ext cx="1754908" cy="979054"/>
          </a:xfrm>
          <a:custGeom>
            <a:avLst/>
            <a:gdLst>
              <a:gd name="connsiteX0" fmla="*/ 0 w 1274618"/>
              <a:gd name="connsiteY0" fmla="*/ 0 h 831272"/>
              <a:gd name="connsiteX1" fmla="*/ 0 w 1274618"/>
              <a:gd name="connsiteY1" fmla="*/ 489527 h 831272"/>
              <a:gd name="connsiteX2" fmla="*/ 1025236 w 1274618"/>
              <a:gd name="connsiteY2" fmla="*/ 831272 h 831272"/>
              <a:gd name="connsiteX3" fmla="*/ 1274618 w 1274618"/>
              <a:gd name="connsiteY3" fmla="*/ 230909 h 831272"/>
              <a:gd name="connsiteX4" fmla="*/ 193964 w 1274618"/>
              <a:gd name="connsiteY4" fmla="*/ 175491 h 831272"/>
              <a:gd name="connsiteX5" fmla="*/ 193964 w 1274618"/>
              <a:gd name="connsiteY5" fmla="*/ 0 h 831272"/>
              <a:gd name="connsiteX6" fmla="*/ 0 w 1274618"/>
              <a:gd name="connsiteY6" fmla="*/ 0 h 831272"/>
              <a:gd name="connsiteX0" fmla="*/ 9236 w 1283854"/>
              <a:gd name="connsiteY0" fmla="*/ 0 h 831272"/>
              <a:gd name="connsiteX1" fmla="*/ 0 w 1283854"/>
              <a:gd name="connsiteY1" fmla="*/ 166254 h 831272"/>
              <a:gd name="connsiteX2" fmla="*/ 9236 w 1283854"/>
              <a:gd name="connsiteY2" fmla="*/ 489527 h 831272"/>
              <a:gd name="connsiteX3" fmla="*/ 1034472 w 1283854"/>
              <a:gd name="connsiteY3" fmla="*/ 831272 h 831272"/>
              <a:gd name="connsiteX4" fmla="*/ 1283854 w 1283854"/>
              <a:gd name="connsiteY4" fmla="*/ 230909 h 831272"/>
              <a:gd name="connsiteX5" fmla="*/ 203200 w 1283854"/>
              <a:gd name="connsiteY5" fmla="*/ 175491 h 831272"/>
              <a:gd name="connsiteX6" fmla="*/ 203200 w 1283854"/>
              <a:gd name="connsiteY6" fmla="*/ 0 h 831272"/>
              <a:gd name="connsiteX7" fmla="*/ 9236 w 1283854"/>
              <a:gd name="connsiteY7" fmla="*/ 0 h 831272"/>
              <a:gd name="connsiteX0" fmla="*/ 0 w 1274618"/>
              <a:gd name="connsiteY0" fmla="*/ 0 h 831272"/>
              <a:gd name="connsiteX1" fmla="*/ 0 w 1274618"/>
              <a:gd name="connsiteY1" fmla="*/ 193963 h 831272"/>
              <a:gd name="connsiteX2" fmla="*/ 0 w 1274618"/>
              <a:gd name="connsiteY2" fmla="*/ 489527 h 831272"/>
              <a:gd name="connsiteX3" fmla="*/ 1025236 w 1274618"/>
              <a:gd name="connsiteY3" fmla="*/ 831272 h 831272"/>
              <a:gd name="connsiteX4" fmla="*/ 1274618 w 1274618"/>
              <a:gd name="connsiteY4" fmla="*/ 230909 h 831272"/>
              <a:gd name="connsiteX5" fmla="*/ 193964 w 1274618"/>
              <a:gd name="connsiteY5" fmla="*/ 175491 h 831272"/>
              <a:gd name="connsiteX6" fmla="*/ 193964 w 1274618"/>
              <a:gd name="connsiteY6" fmla="*/ 0 h 831272"/>
              <a:gd name="connsiteX7" fmla="*/ 0 w 1274618"/>
              <a:gd name="connsiteY7" fmla="*/ 0 h 831272"/>
              <a:gd name="connsiteX0" fmla="*/ 387927 w 1662545"/>
              <a:gd name="connsiteY0" fmla="*/ 0 h 831272"/>
              <a:gd name="connsiteX1" fmla="*/ 0 w 1662545"/>
              <a:gd name="connsiteY1" fmla="*/ 212436 h 831272"/>
              <a:gd name="connsiteX2" fmla="*/ 387927 w 1662545"/>
              <a:gd name="connsiteY2" fmla="*/ 489527 h 831272"/>
              <a:gd name="connsiteX3" fmla="*/ 1413163 w 1662545"/>
              <a:gd name="connsiteY3" fmla="*/ 831272 h 831272"/>
              <a:gd name="connsiteX4" fmla="*/ 1662545 w 1662545"/>
              <a:gd name="connsiteY4" fmla="*/ 230909 h 831272"/>
              <a:gd name="connsiteX5" fmla="*/ 581891 w 1662545"/>
              <a:gd name="connsiteY5" fmla="*/ 175491 h 831272"/>
              <a:gd name="connsiteX6" fmla="*/ 581891 w 1662545"/>
              <a:gd name="connsiteY6" fmla="*/ 0 h 831272"/>
              <a:gd name="connsiteX7" fmla="*/ 387927 w 1662545"/>
              <a:gd name="connsiteY7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387927 w 1662545"/>
              <a:gd name="connsiteY3" fmla="*/ 489527 h 831272"/>
              <a:gd name="connsiteX4" fmla="*/ 1413163 w 1662545"/>
              <a:gd name="connsiteY4" fmla="*/ 831272 h 831272"/>
              <a:gd name="connsiteX5" fmla="*/ 1662545 w 1662545"/>
              <a:gd name="connsiteY5" fmla="*/ 230909 h 831272"/>
              <a:gd name="connsiteX6" fmla="*/ 581891 w 1662545"/>
              <a:gd name="connsiteY6" fmla="*/ 175491 h 831272"/>
              <a:gd name="connsiteX7" fmla="*/ 581891 w 1662545"/>
              <a:gd name="connsiteY7" fmla="*/ 0 h 831272"/>
              <a:gd name="connsiteX8" fmla="*/ 387927 w 1662545"/>
              <a:gd name="connsiteY8" fmla="*/ 0 h 831272"/>
              <a:gd name="connsiteX0" fmla="*/ 388794 w 1663412"/>
              <a:gd name="connsiteY0" fmla="*/ 0 h 831272"/>
              <a:gd name="connsiteX1" fmla="*/ 351850 w 1663412"/>
              <a:gd name="connsiteY1" fmla="*/ 184727 h 831272"/>
              <a:gd name="connsiteX2" fmla="*/ 867 w 1663412"/>
              <a:gd name="connsiteY2" fmla="*/ 212436 h 831272"/>
              <a:gd name="connsiteX3" fmla="*/ 19340 w 1663412"/>
              <a:gd name="connsiteY3" fmla="*/ 452581 h 831272"/>
              <a:gd name="connsiteX4" fmla="*/ 388794 w 1663412"/>
              <a:gd name="connsiteY4" fmla="*/ 489527 h 831272"/>
              <a:gd name="connsiteX5" fmla="*/ 1414030 w 1663412"/>
              <a:gd name="connsiteY5" fmla="*/ 831272 h 831272"/>
              <a:gd name="connsiteX6" fmla="*/ 1663412 w 1663412"/>
              <a:gd name="connsiteY6" fmla="*/ 230909 h 831272"/>
              <a:gd name="connsiteX7" fmla="*/ 582758 w 1663412"/>
              <a:gd name="connsiteY7" fmla="*/ 175491 h 831272"/>
              <a:gd name="connsiteX8" fmla="*/ 582758 w 1663412"/>
              <a:gd name="connsiteY8" fmla="*/ 0 h 831272"/>
              <a:gd name="connsiteX9" fmla="*/ 388794 w 1663412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387927 w 1662545"/>
              <a:gd name="connsiteY4" fmla="*/ 489527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831272"/>
              <a:gd name="connsiteX1" fmla="*/ 350983 w 1662545"/>
              <a:gd name="connsiteY1" fmla="*/ 184727 h 831272"/>
              <a:gd name="connsiteX2" fmla="*/ 0 w 1662545"/>
              <a:gd name="connsiteY2" fmla="*/ 212436 h 831272"/>
              <a:gd name="connsiteX3" fmla="*/ 55418 w 1662545"/>
              <a:gd name="connsiteY3" fmla="*/ 443345 h 831272"/>
              <a:gd name="connsiteX4" fmla="*/ 415636 w 1662545"/>
              <a:gd name="connsiteY4" fmla="*/ 729673 h 831272"/>
              <a:gd name="connsiteX5" fmla="*/ 1413163 w 1662545"/>
              <a:gd name="connsiteY5" fmla="*/ 831272 h 831272"/>
              <a:gd name="connsiteX6" fmla="*/ 1662545 w 1662545"/>
              <a:gd name="connsiteY6" fmla="*/ 230909 h 831272"/>
              <a:gd name="connsiteX7" fmla="*/ 581891 w 1662545"/>
              <a:gd name="connsiteY7" fmla="*/ 175491 h 831272"/>
              <a:gd name="connsiteX8" fmla="*/ 581891 w 1662545"/>
              <a:gd name="connsiteY8" fmla="*/ 0 h 831272"/>
              <a:gd name="connsiteX9" fmla="*/ 387927 w 1662545"/>
              <a:gd name="connsiteY9" fmla="*/ 0 h 831272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55418 w 1662545"/>
              <a:gd name="connsiteY3" fmla="*/ 443345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175491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50983 w 1662545"/>
              <a:gd name="connsiteY1" fmla="*/ 184727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60220 w 1662545"/>
              <a:gd name="connsiteY1" fmla="*/ 212436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9673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415636 w 1662545"/>
              <a:gd name="connsiteY4" fmla="*/ 720437 h 979054"/>
              <a:gd name="connsiteX5" fmla="*/ 1366981 w 1662545"/>
              <a:gd name="connsiteY5" fmla="*/ 979054 h 979054"/>
              <a:gd name="connsiteX6" fmla="*/ 1662545 w 1662545"/>
              <a:gd name="connsiteY6" fmla="*/ 230909 h 979054"/>
              <a:gd name="connsiteX7" fmla="*/ 581891 w 1662545"/>
              <a:gd name="connsiteY7" fmla="*/ 221672 h 979054"/>
              <a:gd name="connsiteX8" fmla="*/ 581891 w 1662545"/>
              <a:gd name="connsiteY8" fmla="*/ 0 h 979054"/>
              <a:gd name="connsiteX9" fmla="*/ 387927 w 1662545"/>
              <a:gd name="connsiteY9" fmla="*/ 0 h 979054"/>
              <a:gd name="connsiteX0" fmla="*/ 387927 w 1662545"/>
              <a:gd name="connsiteY0" fmla="*/ 0 h 979054"/>
              <a:gd name="connsiteX1" fmla="*/ 341747 w 1662545"/>
              <a:gd name="connsiteY1" fmla="*/ 221672 h 979054"/>
              <a:gd name="connsiteX2" fmla="*/ 0 w 1662545"/>
              <a:gd name="connsiteY2" fmla="*/ 212436 h 979054"/>
              <a:gd name="connsiteX3" fmla="*/ 73891 w 1662545"/>
              <a:gd name="connsiteY3" fmla="*/ 655781 h 979054"/>
              <a:gd name="connsiteX4" fmla="*/ 1366981 w 1662545"/>
              <a:gd name="connsiteY4" fmla="*/ 979054 h 979054"/>
              <a:gd name="connsiteX5" fmla="*/ 1662545 w 1662545"/>
              <a:gd name="connsiteY5" fmla="*/ 230909 h 979054"/>
              <a:gd name="connsiteX6" fmla="*/ 581891 w 1662545"/>
              <a:gd name="connsiteY6" fmla="*/ 221672 h 979054"/>
              <a:gd name="connsiteX7" fmla="*/ 581891 w 1662545"/>
              <a:gd name="connsiteY7" fmla="*/ 0 h 979054"/>
              <a:gd name="connsiteX8" fmla="*/ 387927 w 1662545"/>
              <a:gd name="connsiteY8" fmla="*/ 0 h 979054"/>
              <a:gd name="connsiteX0" fmla="*/ 438385 w 1713003"/>
              <a:gd name="connsiteY0" fmla="*/ 0 h 979054"/>
              <a:gd name="connsiteX1" fmla="*/ 392205 w 1713003"/>
              <a:gd name="connsiteY1" fmla="*/ 221672 h 979054"/>
              <a:gd name="connsiteX2" fmla="*/ 50458 w 1713003"/>
              <a:gd name="connsiteY2" fmla="*/ 212436 h 979054"/>
              <a:gd name="connsiteX3" fmla="*/ 13513 w 1713003"/>
              <a:gd name="connsiteY3" fmla="*/ 600363 h 979054"/>
              <a:gd name="connsiteX4" fmla="*/ 1417439 w 1713003"/>
              <a:gd name="connsiteY4" fmla="*/ 979054 h 979054"/>
              <a:gd name="connsiteX5" fmla="*/ 1713003 w 1713003"/>
              <a:gd name="connsiteY5" fmla="*/ 230909 h 979054"/>
              <a:gd name="connsiteX6" fmla="*/ 632349 w 1713003"/>
              <a:gd name="connsiteY6" fmla="*/ 221672 h 979054"/>
              <a:gd name="connsiteX7" fmla="*/ 632349 w 1713003"/>
              <a:gd name="connsiteY7" fmla="*/ 0 h 979054"/>
              <a:gd name="connsiteX8" fmla="*/ 438385 w 1713003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12436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  <a:gd name="connsiteX0" fmla="*/ 452581 w 1727199"/>
              <a:gd name="connsiteY0" fmla="*/ 0 h 979054"/>
              <a:gd name="connsiteX1" fmla="*/ 406401 w 1727199"/>
              <a:gd name="connsiteY1" fmla="*/ 221672 h 979054"/>
              <a:gd name="connsiteX2" fmla="*/ 0 w 1727199"/>
              <a:gd name="connsiteY2" fmla="*/ 212436 h 979054"/>
              <a:gd name="connsiteX3" fmla="*/ 27709 w 1727199"/>
              <a:gd name="connsiteY3" fmla="*/ 600363 h 979054"/>
              <a:gd name="connsiteX4" fmla="*/ 1431635 w 1727199"/>
              <a:gd name="connsiteY4" fmla="*/ 979054 h 979054"/>
              <a:gd name="connsiteX5" fmla="*/ 1727199 w 1727199"/>
              <a:gd name="connsiteY5" fmla="*/ 230909 h 979054"/>
              <a:gd name="connsiteX6" fmla="*/ 646545 w 1727199"/>
              <a:gd name="connsiteY6" fmla="*/ 221672 h 979054"/>
              <a:gd name="connsiteX7" fmla="*/ 646545 w 1727199"/>
              <a:gd name="connsiteY7" fmla="*/ 0 h 979054"/>
              <a:gd name="connsiteX8" fmla="*/ 452581 w 1727199"/>
              <a:gd name="connsiteY8" fmla="*/ 0 h 979054"/>
              <a:gd name="connsiteX0" fmla="*/ 480290 w 1754908"/>
              <a:gd name="connsiteY0" fmla="*/ 0 h 979054"/>
              <a:gd name="connsiteX1" fmla="*/ 434110 w 1754908"/>
              <a:gd name="connsiteY1" fmla="*/ 221672 h 979054"/>
              <a:gd name="connsiteX2" fmla="*/ 0 w 1754908"/>
              <a:gd name="connsiteY2" fmla="*/ 240145 h 979054"/>
              <a:gd name="connsiteX3" fmla="*/ 55418 w 1754908"/>
              <a:gd name="connsiteY3" fmla="*/ 600363 h 979054"/>
              <a:gd name="connsiteX4" fmla="*/ 1459344 w 1754908"/>
              <a:gd name="connsiteY4" fmla="*/ 979054 h 979054"/>
              <a:gd name="connsiteX5" fmla="*/ 1754908 w 1754908"/>
              <a:gd name="connsiteY5" fmla="*/ 230909 h 979054"/>
              <a:gd name="connsiteX6" fmla="*/ 674254 w 1754908"/>
              <a:gd name="connsiteY6" fmla="*/ 221672 h 979054"/>
              <a:gd name="connsiteX7" fmla="*/ 674254 w 1754908"/>
              <a:gd name="connsiteY7" fmla="*/ 0 h 979054"/>
              <a:gd name="connsiteX8" fmla="*/ 480290 w 1754908"/>
              <a:gd name="connsiteY8" fmla="*/ 0 h 97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4908" h="979054">
                <a:moveTo>
                  <a:pt x="480290" y="0"/>
                </a:moveTo>
                <a:cubicBezTo>
                  <a:pt x="424872" y="27709"/>
                  <a:pt x="489528" y="193963"/>
                  <a:pt x="434110" y="221672"/>
                </a:cubicBezTo>
                <a:lnTo>
                  <a:pt x="0" y="240145"/>
                </a:lnTo>
                <a:cubicBezTo>
                  <a:pt x="58497" y="280169"/>
                  <a:pt x="-3079" y="560339"/>
                  <a:pt x="55418" y="600363"/>
                </a:cubicBezTo>
                <a:lnTo>
                  <a:pt x="1459344" y="979054"/>
                </a:lnTo>
                <a:lnTo>
                  <a:pt x="1754908" y="230909"/>
                </a:lnTo>
                <a:lnTo>
                  <a:pt x="674254" y="221672"/>
                </a:lnTo>
                <a:lnTo>
                  <a:pt x="674254" y="0"/>
                </a:lnTo>
                <a:lnTo>
                  <a:pt x="48029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Fish ID and River Ecology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Pavillion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81200" y="4114800"/>
            <a:ext cx="2362200" cy="2286000"/>
          </a:xfrm>
          <a:prstGeom prst="rect">
            <a:avLst/>
          </a:prstGeom>
          <a:solidFill>
            <a:srgbClr val="0070C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Working Satellite Research Hatchery for McKenzie/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Leaburg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Hatcheries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904999" y="3848100"/>
            <a:ext cx="533401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08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Boats </a:t>
            </a:r>
            <a:r>
              <a:rPr lang="en-US" smtClean="0"/>
              <a:t>and Guides</a:t>
            </a:r>
            <a:endParaRPr lang="en-US"/>
          </a:p>
        </p:txBody>
      </p:sp>
      <p:pic>
        <p:nvPicPr>
          <p:cNvPr id="4" name="Picture 3" descr="1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447800"/>
            <a:ext cx="3581400" cy="2143125"/>
          </a:xfrm>
          <a:prstGeom prst="rect">
            <a:avLst/>
          </a:prstGeom>
        </p:spPr>
      </p:pic>
      <p:pic>
        <p:nvPicPr>
          <p:cNvPr id="5" name="Picture 4" descr="JohnW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352800"/>
            <a:ext cx="3090930" cy="2057400"/>
          </a:xfrm>
          <a:prstGeom prst="rect">
            <a:avLst/>
          </a:prstGeom>
        </p:spPr>
      </p:pic>
      <p:pic>
        <p:nvPicPr>
          <p:cNvPr id="6" name="Picture 5" descr="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4876800"/>
            <a:ext cx="2857786" cy="1889964"/>
          </a:xfrm>
          <a:prstGeom prst="rect">
            <a:avLst/>
          </a:prstGeom>
        </p:spPr>
      </p:pic>
      <p:pic>
        <p:nvPicPr>
          <p:cNvPr id="7" name="Picture 6" descr="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3886200"/>
            <a:ext cx="3219450" cy="2146300"/>
          </a:xfrm>
          <a:prstGeom prst="rect">
            <a:avLst/>
          </a:prstGeom>
        </p:spPr>
      </p:pic>
      <p:pic>
        <p:nvPicPr>
          <p:cNvPr id="8" name="Picture 7" descr="WoodieonM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219200"/>
            <a:ext cx="3787016" cy="2587975"/>
          </a:xfrm>
          <a:prstGeom prst="rect">
            <a:avLst/>
          </a:prstGeom>
        </p:spPr>
      </p:pic>
      <p:pic>
        <p:nvPicPr>
          <p:cNvPr id="1026" name="Picture 2" descr="C:\Documents and Settings\User\My Documents\My Webs\OrigDEs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429000"/>
            <a:ext cx="2263657" cy="155386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" y="51054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6 or 7 life size exhibits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ideas</a:t>
            </a:r>
            <a:endParaRPr lang="en-US" dirty="0"/>
          </a:p>
        </p:txBody>
      </p:sp>
      <p:pic>
        <p:nvPicPr>
          <p:cNvPr id="4" name="Content Placeholder 3" descr="IMG_2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752600"/>
            <a:ext cx="2667000" cy="1973642"/>
          </a:xfrm>
        </p:spPr>
      </p:pic>
      <p:pic>
        <p:nvPicPr>
          <p:cNvPr id="5" name="Picture 4" descr="IMG_2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191000"/>
            <a:ext cx="2834121" cy="2019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19812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Simulated run through Martin with Ruthie at the helm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419600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If you think you can do it, then  try it : )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 and DB Artifacts</a:t>
            </a:r>
            <a:endParaRPr lang="en-US" dirty="0"/>
          </a:p>
        </p:txBody>
      </p:sp>
      <p:pic>
        <p:nvPicPr>
          <p:cNvPr id="4" name="Picture 3" descr="Cookin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1371600"/>
            <a:ext cx="2166937" cy="2166937"/>
          </a:xfrm>
          <a:prstGeom prst="rect">
            <a:avLst/>
          </a:prstGeom>
        </p:spPr>
      </p:pic>
      <p:pic>
        <p:nvPicPr>
          <p:cNvPr id="5" name="Picture 4" descr="Ovens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2819400"/>
            <a:ext cx="1862138" cy="1862138"/>
          </a:xfrm>
          <a:prstGeom prst="rect">
            <a:avLst/>
          </a:prstGeom>
        </p:spPr>
      </p:pic>
      <p:pic>
        <p:nvPicPr>
          <p:cNvPr id="6" name="Picture 5" descr="CampCookRogu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4343400"/>
            <a:ext cx="2743200" cy="1526281"/>
          </a:xfrm>
          <a:prstGeom prst="rect">
            <a:avLst/>
          </a:prstGeom>
        </p:spPr>
      </p:pic>
      <p:pic>
        <p:nvPicPr>
          <p:cNvPr id="7" name="Picture 6" descr="Reel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3962400"/>
            <a:ext cx="1790700" cy="1769382"/>
          </a:xfrm>
          <a:prstGeom prst="rect">
            <a:avLst/>
          </a:prstGeom>
        </p:spPr>
      </p:pic>
      <p:pic>
        <p:nvPicPr>
          <p:cNvPr id="8" name="Picture 7" descr="DryFlies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3733800"/>
            <a:ext cx="1219200" cy="1039368"/>
          </a:xfrm>
          <a:prstGeom prst="rect">
            <a:avLst/>
          </a:prstGeom>
        </p:spPr>
      </p:pic>
      <p:pic>
        <p:nvPicPr>
          <p:cNvPr id="9" name="Picture 8" descr="DryFlies5OldAntiqu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4572000"/>
            <a:ext cx="1143000" cy="853440"/>
          </a:xfrm>
          <a:prstGeom prst="rect">
            <a:avLst/>
          </a:prstGeom>
        </p:spPr>
      </p:pic>
      <p:pic>
        <p:nvPicPr>
          <p:cNvPr id="10" name="Picture 9" descr="FlyRod1BambooSpli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2514600"/>
            <a:ext cx="2857500" cy="1270000"/>
          </a:xfrm>
          <a:prstGeom prst="rect">
            <a:avLst/>
          </a:prstGeom>
        </p:spPr>
      </p:pic>
      <p:pic>
        <p:nvPicPr>
          <p:cNvPr id="11" name="Picture 10" descr="Oven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14800" y="1219200"/>
            <a:ext cx="1371600" cy="1371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Guides’ Heritage Wall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292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From the charter members to the present – images and stories</a:t>
            </a:r>
            <a:endParaRPr lang="en-US" sz="4000" dirty="0"/>
          </a:p>
        </p:txBody>
      </p:sp>
      <p:pic>
        <p:nvPicPr>
          <p:cNvPr id="6" name="Picture 5" descr="Guide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828800"/>
            <a:ext cx="8704053" cy="25792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McKenzie Families’ Heritage Wall – The people and culture -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2209800"/>
            <a:ext cx="7315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800" dirty="0" smtClean="0"/>
              <a:t>Native American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/>
              <a:t> Earliest pioneers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/>
              <a:t>Hot springs developers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/>
              <a:t>Logging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/>
              <a:t>Farming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/>
              <a:t>Lodges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/>
              <a:t>Contemporary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/>
              <a:t>Other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305800" cy="5287962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Summary of goals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World class center</a:t>
            </a:r>
            <a:br>
              <a:rPr lang="en-US" dirty="0" smtClean="0"/>
            </a:br>
            <a:r>
              <a:rPr lang="en-US" dirty="0" smtClean="0"/>
              <a:t> -Interactive and user friendly</a:t>
            </a:r>
            <a:br>
              <a:rPr lang="en-US" dirty="0" smtClean="0"/>
            </a:br>
            <a:r>
              <a:rPr lang="en-US" dirty="0" smtClean="0"/>
              <a:t>-Gateway to opportunities on the McKenzie</a:t>
            </a:r>
            <a:br>
              <a:rPr lang="en-US" dirty="0" smtClean="0"/>
            </a:br>
            <a:r>
              <a:rPr lang="en-US" dirty="0" smtClean="0"/>
              <a:t>- High rate of returnees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Next Steps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draft proposal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Submit to Feasibility Study Group to address question: </a:t>
            </a:r>
            <a:r>
              <a:rPr lang="en-US" i="1" dirty="0" smtClean="0"/>
              <a:t>If you build it, will they come?</a:t>
            </a:r>
            <a:br>
              <a:rPr lang="en-US" i="1" dirty="0" smtClean="0"/>
            </a:br>
            <a:endParaRPr lang="en-US" i="1" dirty="0" smtClean="0"/>
          </a:p>
          <a:p>
            <a:r>
              <a:rPr lang="en-US" dirty="0" smtClean="0"/>
              <a:t>Adjust as recommended by the Feasibility group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Raise funds, identify and contract with design teams, contactors and build the thing.</a:t>
            </a:r>
          </a:p>
        </p:txBody>
      </p:sp>
    </p:spTree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71685"/>
            <a:ext cx="3200400" cy="46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9" b="2256"/>
          <a:stretch/>
        </p:blipFill>
        <p:spPr bwMode="auto">
          <a:xfrm rot="60000">
            <a:off x="5145825" y="1635241"/>
            <a:ext cx="2712780" cy="465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The Return to the Beginning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9072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tchery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0323" y="3733800"/>
            <a:ext cx="4483677" cy="2944504"/>
          </a:xfrm>
          <a:prstGeom prst="rect">
            <a:avLst/>
          </a:prstGeom>
        </p:spPr>
      </p:pic>
      <p:pic>
        <p:nvPicPr>
          <p:cNvPr id="5" name="Picture 4" descr="Hatchery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685800"/>
            <a:ext cx="4648200" cy="3052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13716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Where?</a:t>
            </a:r>
            <a:endParaRPr lang="en-US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8768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Old </a:t>
            </a:r>
            <a:r>
              <a:rPr lang="en-US" sz="4000" dirty="0" err="1" smtClean="0"/>
              <a:t>Leaburg</a:t>
            </a:r>
            <a:r>
              <a:rPr lang="en-US" sz="4000" dirty="0" smtClean="0"/>
              <a:t> Fish Hatchery</a:t>
            </a:r>
            <a:endParaRPr lang="en-US" sz="4000" dirty="0"/>
          </a:p>
        </p:txBody>
      </p:sp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4722" y="3124200"/>
            <a:ext cx="5669278" cy="3543299"/>
          </a:xfrm>
          <a:prstGeom prst="rect">
            <a:avLst/>
          </a:prstGeom>
        </p:spPr>
      </p:pic>
      <p:pic>
        <p:nvPicPr>
          <p:cNvPr id="5" name="Picture 4" descr="BeforeTheStri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71800"/>
            <a:ext cx="3581400" cy="2613302"/>
          </a:xfrm>
          <a:prstGeom prst="rect">
            <a:avLst/>
          </a:prstGeom>
        </p:spPr>
      </p:pic>
      <p:pic>
        <p:nvPicPr>
          <p:cNvPr id="6" name="Picture 5" descr="girschrelea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872514"/>
            <a:ext cx="3352800" cy="1985486"/>
          </a:xfrm>
          <a:prstGeom prst="rect">
            <a:avLst/>
          </a:prstGeom>
        </p:spPr>
      </p:pic>
      <p:pic>
        <p:nvPicPr>
          <p:cNvPr id="7" name="Picture 6" descr="LavaFlow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006" y="152400"/>
            <a:ext cx="4572994" cy="3035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685800"/>
            <a:ext cx="373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accent4">
                    <a:lumMod val="75000"/>
                  </a:schemeClr>
                </a:solidFill>
              </a:rPr>
              <a:t>What?</a:t>
            </a:r>
            <a:endParaRPr lang="en-US" sz="8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52400"/>
            <a:ext cx="472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4">
                    <a:lumMod val="75000"/>
                  </a:schemeClr>
                </a:solidFill>
              </a:rPr>
              <a:t>Its unique origins</a:t>
            </a:r>
            <a:endParaRPr lang="en-US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648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Her Fish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4572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Her people and boats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Imagine: Tour of spawning grounds</a:t>
            </a:r>
            <a:endParaRPr lang="en-US" sz="4400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7570040" cy="5232003"/>
          </a:xfrm>
        </p:spPr>
      </p:pic>
      <p:sp>
        <p:nvSpPr>
          <p:cNvPr id="12" name="TextBox 11"/>
          <p:cNvSpPr txBox="1"/>
          <p:nvPr/>
        </p:nvSpPr>
        <p:spPr>
          <a:xfrm>
            <a:off x="3505200" y="44958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Theater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9800" y="5029200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Trail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4600" y="3505200"/>
            <a:ext cx="533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Lobby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67600" y="2286000"/>
            <a:ext cx="1676400" cy="396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848600" y="388620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Parking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5105400" y="3505200"/>
            <a:ext cx="2362200" cy="20574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5867400" y="4267200"/>
            <a:ext cx="8382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3574397">
            <a:off x="6791859" y="3989191"/>
            <a:ext cx="665681" cy="5811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ent-Up Arrow 23"/>
          <p:cNvSpPr/>
          <p:nvPr/>
        </p:nvSpPr>
        <p:spPr>
          <a:xfrm rot="5400000">
            <a:off x="6193021" y="4855979"/>
            <a:ext cx="399004" cy="44064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24"/>
          <p:cNvSpPr/>
          <p:nvPr/>
        </p:nvSpPr>
        <p:spPr>
          <a:xfrm rot="7479553">
            <a:off x="6349833" y="5045350"/>
            <a:ext cx="609600" cy="381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934200" y="4191000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Lobby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43600" y="4419600"/>
            <a:ext cx="68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Theater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77000" y="5105400"/>
            <a:ext cx="38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Lab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0200" y="3886200"/>
            <a:ext cx="30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B</a:t>
            </a:r>
          </a:p>
          <a:p>
            <a:r>
              <a:rPr lang="en-US" sz="1000" b="1" dirty="0" smtClean="0">
                <a:solidFill>
                  <a:schemeClr val="bg1"/>
                </a:solidFill>
              </a:rPr>
              <a:t>O</a:t>
            </a:r>
          </a:p>
          <a:p>
            <a:r>
              <a:rPr lang="en-US" sz="1000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sz="1000" b="1" dirty="0" smtClean="0">
                <a:solidFill>
                  <a:schemeClr val="bg1"/>
                </a:solidFill>
              </a:rPr>
              <a:t>T</a:t>
            </a:r>
          </a:p>
          <a:p>
            <a:r>
              <a:rPr lang="en-US" sz="1000" b="1" dirty="0" smtClean="0">
                <a:solidFill>
                  <a:schemeClr val="bg1"/>
                </a:solidFill>
              </a:rPr>
              <a:t>S</a:t>
            </a:r>
          </a:p>
          <a:p>
            <a:endParaRPr lang="en-US" sz="1000" b="1" dirty="0" smtClean="0">
              <a:solidFill>
                <a:schemeClr val="bg1"/>
              </a:solidFill>
            </a:endParaRPr>
          </a:p>
          <a:p>
            <a:r>
              <a:rPr lang="en-US" sz="1000" b="1" dirty="0" smtClean="0">
                <a:solidFill>
                  <a:schemeClr val="bg1"/>
                </a:solidFill>
              </a:rPr>
              <a:t>&amp;</a:t>
            </a:r>
          </a:p>
          <a:p>
            <a:endParaRPr lang="en-US" sz="900" b="1" dirty="0" smtClean="0"/>
          </a:p>
          <a:p>
            <a:endParaRPr lang="en-US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5486400" y="5181600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G U I D E 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5" name="Isosceles Triangle 34"/>
          <p:cNvSpPr/>
          <p:nvPr/>
        </p:nvSpPr>
        <p:spPr>
          <a:xfrm rot="9542666">
            <a:off x="5181600" y="3276600"/>
            <a:ext cx="304800" cy="53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96000" y="304800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Simulator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 rot="4356716">
            <a:off x="5753373" y="2989439"/>
            <a:ext cx="103327" cy="635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715000" y="3657600"/>
            <a:ext cx="114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Heritage walk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67400" y="403860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Simulator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7930324">
            <a:off x="6533277" y="4541202"/>
            <a:ext cx="7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Artifacts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43" name="L-Shape 42"/>
          <p:cNvSpPr/>
          <p:nvPr/>
        </p:nvSpPr>
        <p:spPr>
          <a:xfrm>
            <a:off x="4495800" y="4648200"/>
            <a:ext cx="914400" cy="68580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419600" y="5105400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Open boat storage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Pavilion Lobby</a:t>
            </a:r>
            <a:endParaRPr lang="en-US" sz="6000" dirty="0"/>
          </a:p>
        </p:txBody>
      </p:sp>
      <p:pic>
        <p:nvPicPr>
          <p:cNvPr id="4" name="Content Placeholder 3" descr="Prince&amp;guides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524000"/>
            <a:ext cx="754380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6482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Life size scene foreground, including river frontage, and blended mural background</a:t>
            </a:r>
            <a:r>
              <a:rPr lang="en-US" sz="3200" b="1" dirty="0" smtClean="0">
                <a:solidFill>
                  <a:srgbClr val="00B050"/>
                </a:solidFill>
              </a:rPr>
              <a:t>.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Setting the Context</a:t>
            </a:r>
            <a:endParaRPr lang="en-US" sz="6000" dirty="0"/>
          </a:p>
        </p:txBody>
      </p:sp>
      <p:pic>
        <p:nvPicPr>
          <p:cNvPr id="4" name="Content Placeholder 3" descr="Diagram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447800"/>
            <a:ext cx="4211571" cy="5257800"/>
          </a:xfrm>
        </p:spPr>
      </p:pic>
    </p:spTree>
  </p:cSld>
  <p:clrMapOvr>
    <a:masterClrMapping/>
  </p:clrMapOvr>
  <p:transition xmlns:p14="http://schemas.microsoft.com/office/powerpoint/2010/main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Theater Event =</a:t>
            </a:r>
            <a:br>
              <a:rPr lang="en-US" sz="3600" dirty="0" smtClean="0"/>
            </a:br>
            <a:r>
              <a:rPr lang="en-US" sz="3600" dirty="0" smtClean="0"/>
              <a:t>Spawning events</a:t>
            </a:r>
            <a:endParaRPr lang="en-US" sz="3600" dirty="0"/>
          </a:p>
        </p:txBody>
      </p:sp>
      <p:pic>
        <p:nvPicPr>
          <p:cNvPr id="4" name="Picture 3" descr="HichCascadesTop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1371600"/>
            <a:ext cx="3575304" cy="4625357"/>
          </a:xfrm>
          <a:prstGeom prst="rect">
            <a:avLst/>
          </a:prstGeom>
        </p:spPr>
      </p:pic>
      <p:pic>
        <p:nvPicPr>
          <p:cNvPr id="5" name="Picture 4" descr="LavaCrack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3630" y="3429000"/>
            <a:ext cx="3440370" cy="2286472"/>
          </a:xfrm>
          <a:prstGeom prst="rect">
            <a:avLst/>
          </a:prstGeom>
        </p:spPr>
      </p:pic>
      <p:pic>
        <p:nvPicPr>
          <p:cNvPr id="6" name="Picture 5" descr="LavaFlow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999" y="1371600"/>
            <a:ext cx="3429001" cy="2276108"/>
          </a:xfrm>
          <a:prstGeom prst="rect">
            <a:avLst/>
          </a:prstGeom>
        </p:spPr>
      </p:pic>
      <p:pic>
        <p:nvPicPr>
          <p:cNvPr id="7" name="Picture 6" descr="TectonicPlat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371600"/>
            <a:ext cx="3302903" cy="464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60960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10 million years ago to present – groundwork and multi-media. 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418</TotalTime>
  <Words>518</Words>
  <Application>Microsoft Macintosh PowerPoint</Application>
  <PresentationFormat>On-screen Show (4:3)</PresentationFormat>
  <Paragraphs>133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Apex</vt:lpstr>
      <vt:lpstr>McKenzie River Interpretive Center</vt:lpstr>
      <vt:lpstr>PowerPoint Presentation</vt:lpstr>
      <vt:lpstr>Consultant, Jan Coleman Red Caviar Planning and Design, LLC, Portland </vt:lpstr>
      <vt:lpstr>PowerPoint Presentation</vt:lpstr>
      <vt:lpstr>PowerPoint Presentation</vt:lpstr>
      <vt:lpstr>Imagine: Tour of spawning grounds</vt:lpstr>
      <vt:lpstr>Pavilion Lobby</vt:lpstr>
      <vt:lpstr>Setting the Context</vt:lpstr>
      <vt:lpstr>Theater Event = Spawning events</vt:lpstr>
      <vt:lpstr>Exit Theater through the Groundwork</vt:lpstr>
      <vt:lpstr>The McKenzie Trail</vt:lpstr>
      <vt:lpstr>Tamolitch Lab –  Table experiments</vt:lpstr>
      <vt:lpstr>Diagram</vt:lpstr>
      <vt:lpstr>The Old McKenzie Fish Hatchery</vt:lpstr>
      <vt:lpstr>The Old McKenzie Fish Hatchery</vt:lpstr>
      <vt:lpstr>Fish ID and River Ecology Pavilion</vt:lpstr>
      <vt:lpstr>Chinook Salmon Oncorhynchus tshawytscha</vt:lpstr>
      <vt:lpstr>Rainbow Trout Oncorhynchus mykiss</vt:lpstr>
      <vt:lpstr>Cutthroat Trout Oncorhynchus clarki</vt:lpstr>
      <vt:lpstr>Bull Trout Salvelinus confluentus</vt:lpstr>
      <vt:lpstr>Oregon chub Oregonichthys crameri</vt:lpstr>
      <vt:lpstr>Pacific lamprey Lampetra tridentata</vt:lpstr>
      <vt:lpstr>Torrent Sculpin Cottus rhotheus</vt:lpstr>
      <vt:lpstr>Fish ID and River Ecology Pavilion</vt:lpstr>
      <vt:lpstr>The Old McKenzie Fish Hatchery</vt:lpstr>
      <vt:lpstr>Underwater Viewing Chamber </vt:lpstr>
      <vt:lpstr>The Old McKenzie Fish Hatchery</vt:lpstr>
      <vt:lpstr>The Old McKenzie Fish Hatchery</vt:lpstr>
      <vt:lpstr>Fish Hatcheries: Past, Present and Future </vt:lpstr>
      <vt:lpstr>The Old McKenzie Fish Hatchery</vt:lpstr>
      <vt:lpstr>The Boats and Guides</vt:lpstr>
      <vt:lpstr>Simulations ideas</vt:lpstr>
      <vt:lpstr>Guide and DB Artifacts</vt:lpstr>
      <vt:lpstr>Guides’ Heritage Wall</vt:lpstr>
      <vt:lpstr>McKenzie Families’ Heritage Wall – The people and culture -</vt:lpstr>
      <vt:lpstr>Summary of goals   - World class center  -Interactive and user friendly -Gateway to opportunities on the McKenzie - High rate of returnees   </vt:lpstr>
      <vt:lpstr>Next Steps</vt:lpstr>
      <vt:lpstr>The Return to the Beginning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McKenzie River Interpretive Cneter</dc:title>
  <dc:creator>Password1234</dc:creator>
  <cp:lastModifiedBy>randy dersham</cp:lastModifiedBy>
  <cp:revision>49</cp:revision>
  <dcterms:created xsi:type="dcterms:W3CDTF">2014-04-05T14:00:18Z</dcterms:created>
  <dcterms:modified xsi:type="dcterms:W3CDTF">2015-08-03T01:25:19Z</dcterms:modified>
</cp:coreProperties>
</file>